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0" r:id="rId2"/>
    <p:sldId id="265" r:id="rId3"/>
    <p:sldId id="269" r:id="rId4"/>
    <p:sldId id="278" r:id="rId5"/>
    <p:sldId id="277" r:id="rId6"/>
    <p:sldId id="285" r:id="rId7"/>
    <p:sldId id="273" r:id="rId8"/>
    <p:sldId id="284" r:id="rId9"/>
    <p:sldId id="282" r:id="rId10"/>
    <p:sldId id="275" r:id="rId11"/>
    <p:sldId id="268" r:id="rId12"/>
    <p:sldId id="281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770B5"/>
    <a:srgbClr val="3B4555"/>
    <a:srgbClr val="2A5244"/>
    <a:srgbClr val="325D69"/>
    <a:srgbClr val="3F649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317"/>
    <p:restoredTop sz="94674"/>
  </p:normalViewPr>
  <p:slideViewPr>
    <p:cSldViewPr snapToGrid="0" snapToObjects="1">
      <p:cViewPr varScale="1">
        <p:scale>
          <a:sx n="110" d="100"/>
          <a:sy n="110" d="100"/>
        </p:scale>
        <p:origin x="-8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plotArea>
      <c:layout>
        <c:manualLayout>
          <c:layoutTarget val="inner"/>
          <c:xMode val="edge"/>
          <c:yMode val="edge"/>
          <c:x val="3.0849121517714996E-2"/>
          <c:y val="0.17499370800961406"/>
          <c:w val="0.93830175696457085"/>
          <c:h val="0.6311176535940454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-8.9317303316372582E-3"/>
                  <c:y val="-7.5274827208708659E-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14 мин.</a:t>
                    </a:r>
                    <a:r>
                      <a:rPr lang="ru-RU" sz="1200" baseline="0" dirty="0" smtClean="0"/>
                      <a:t> 10 сек</a:t>
                    </a:r>
                    <a:r>
                      <a:rPr lang="ru-RU" sz="1200" dirty="0" smtClean="0"/>
                      <a:t> -</a:t>
                    </a:r>
                    <a:r>
                      <a:rPr lang="ru-RU" sz="1200" baseline="0" dirty="0" smtClean="0"/>
                      <a:t> </a:t>
                    </a:r>
                    <a:r>
                      <a:rPr lang="ru-RU" sz="1200" dirty="0" smtClean="0"/>
                      <a:t>14 мин.</a:t>
                    </a:r>
                    <a:r>
                      <a:rPr lang="ru-RU" sz="1200" baseline="0" dirty="0" smtClean="0"/>
                      <a:t> </a:t>
                    </a:r>
                    <a:r>
                      <a:rPr lang="ru-RU" sz="1200" dirty="0" smtClean="0"/>
                      <a:t>50</a:t>
                    </a:r>
                    <a:r>
                      <a:rPr lang="ru-RU" sz="1200" baseline="0" dirty="0" smtClean="0"/>
                      <a:t> </a:t>
                    </a:r>
                    <a:r>
                      <a:rPr lang="ru-RU" sz="1200" dirty="0" smtClean="0"/>
                      <a:t>сек</a:t>
                    </a:r>
                    <a:r>
                      <a:rPr lang="ru-RU" dirty="0" smtClean="0"/>
                      <a:t>.</a:t>
                    </a:r>
                    <a:endParaRPr lang="ru-RU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4006220729150888"/>
                      <c:h val="0.315714210645289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1DF-4A5C-A6DB-0A8E82E5C986}"/>
                </c:ext>
              </c:extLst>
            </c:dLbl>
            <c:dLbl>
              <c:idx val="1"/>
              <c:layout>
                <c:manualLayout>
                  <c:x val="0.10458706751876734"/>
                  <c:y val="-0.10920984547322678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от </a:t>
                    </a:r>
                  </a:p>
                  <a:p>
                    <a:r>
                      <a:rPr lang="ru-RU" sz="1200" dirty="0" smtClean="0"/>
                      <a:t>3 мин.35 сек.</a:t>
                    </a:r>
                  </a:p>
                  <a:p>
                    <a:r>
                      <a:rPr lang="ru-RU" sz="1200" dirty="0" smtClean="0"/>
                      <a:t>до 4</a:t>
                    </a:r>
                    <a:r>
                      <a:rPr lang="ru-RU" sz="1200" baseline="0" dirty="0" smtClean="0"/>
                      <a:t> мин.  3 сек.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988448933920829"/>
                      <c:h val="0.47172926430414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1DF-4A5C-A6DB-0A8E82E5C9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135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DF-4A5C-A6DB-0A8E82E5C986}"/>
            </c:ext>
          </c:extLst>
        </c:ser>
        <c:dLbls>
          <c:showVal val="1"/>
        </c:dLbls>
        <c:axId val="149769600"/>
        <c:axId val="149795968"/>
      </c:barChart>
      <c:catAx>
        <c:axId val="149769600"/>
        <c:scaling>
          <c:orientation val="minMax"/>
        </c:scaling>
        <c:axPos val="b"/>
        <c:numFmt formatCode="General" sourceLinked="1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49795968"/>
        <c:crosses val="autoZero"/>
        <c:auto val="1"/>
        <c:lblAlgn val="ctr"/>
        <c:lblOffset val="100"/>
      </c:catAx>
      <c:valAx>
        <c:axId val="149795968"/>
        <c:scaling>
          <c:orientation val="minMax"/>
        </c:scaling>
        <c:delete val="1"/>
        <c:axPos val="l"/>
        <c:numFmt formatCode="0" sourceLinked="1"/>
        <c:tickLblPos val="nextTo"/>
        <c:crossAx val="1497696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 b="0" cap="none" spc="0">
          <a:ln w="0"/>
          <a:solidFill>
            <a:schemeClr val="accent1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</a:defRPr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89275-BE5B-4C63-A427-96CB6891C4E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86875-5C34-4DE1-8404-44E0E9D25F3D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CF6A0C55-B938-47DC-B287-6CC88AC551ED}" type="parTrans" cxnId="{64D881A8-6A1B-43C6-9671-68DBB3F1B8E5}">
      <dgm:prSet/>
      <dgm:spPr/>
      <dgm:t>
        <a:bodyPr/>
        <a:lstStyle/>
        <a:p>
          <a:endParaRPr lang="ru-RU"/>
        </a:p>
      </dgm:t>
    </dgm:pt>
    <dgm:pt modelId="{4463DFDE-7374-498D-A037-5EF952F89AFB}" type="sibTrans" cxnId="{64D881A8-6A1B-43C6-9671-68DBB3F1B8E5}">
      <dgm:prSet/>
      <dgm:spPr/>
      <dgm:t>
        <a:bodyPr/>
        <a:lstStyle/>
        <a:p>
          <a:endParaRPr lang="ru-RU"/>
        </a:p>
      </dgm:t>
    </dgm:pt>
    <dgm:pt modelId="{641B3289-051E-4579-8F4D-D09898B5EFB8}">
      <dgm:prSet phldrT="[Текст]" custT="1"/>
      <dgm:spPr/>
      <dgm:t>
        <a:bodyPr/>
        <a:lstStyle/>
        <a:p>
          <a:r>
            <a:rPr lang="ru-RU" sz="2000" dirty="0" smtClean="0"/>
            <a:t>Потеря времени при передаче информации. Беседа с родителем о настроении и общем состоянии ребенка увеличивает длительность процесса подготовки к занятию.</a:t>
          </a:r>
          <a:endParaRPr lang="ru-RU" sz="2000" dirty="0"/>
        </a:p>
      </dgm:t>
    </dgm:pt>
    <dgm:pt modelId="{5541F59B-C9B6-4AE6-B60A-11D1AB9BBAAF}" type="parTrans" cxnId="{3172EFE1-80C1-46A4-9231-4A13AE24E0FA}">
      <dgm:prSet/>
      <dgm:spPr/>
      <dgm:t>
        <a:bodyPr/>
        <a:lstStyle/>
        <a:p>
          <a:endParaRPr lang="ru-RU"/>
        </a:p>
      </dgm:t>
    </dgm:pt>
    <dgm:pt modelId="{F21519EF-1809-4A3F-8EB7-558E7978DBC8}" type="sibTrans" cxnId="{3172EFE1-80C1-46A4-9231-4A13AE24E0FA}">
      <dgm:prSet/>
      <dgm:spPr/>
      <dgm:t>
        <a:bodyPr/>
        <a:lstStyle/>
        <a:p>
          <a:endParaRPr lang="ru-RU"/>
        </a:p>
      </dgm:t>
    </dgm:pt>
    <dgm:pt modelId="{19D8C322-6236-4393-B27D-55105BC52B1A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5FCF4D1-A7A2-44C6-B84F-06015E9C997A}" type="parTrans" cxnId="{615BFF46-820A-48E4-A6D2-027F4A91E0A6}">
      <dgm:prSet/>
      <dgm:spPr/>
      <dgm:t>
        <a:bodyPr/>
        <a:lstStyle/>
        <a:p>
          <a:endParaRPr lang="ru-RU"/>
        </a:p>
      </dgm:t>
    </dgm:pt>
    <dgm:pt modelId="{21A58B8F-34CA-4555-BB24-F6DA5E693398}" type="sibTrans" cxnId="{615BFF46-820A-48E4-A6D2-027F4A91E0A6}">
      <dgm:prSet/>
      <dgm:spPr/>
      <dgm:t>
        <a:bodyPr/>
        <a:lstStyle/>
        <a:p>
          <a:endParaRPr lang="ru-RU"/>
        </a:p>
      </dgm:t>
    </dgm:pt>
    <dgm:pt modelId="{E4A2518F-F8F2-4CD7-A97E-50B222EC7B1C}">
      <dgm:prSet phldrT="[Текст]" custT="1"/>
      <dgm:spPr/>
      <dgm:t>
        <a:bodyPr/>
        <a:lstStyle/>
        <a:p>
          <a:r>
            <a:rPr lang="ru-RU" sz="2000" dirty="0" smtClean="0"/>
            <a:t>Лишние движения педагога при подготовке  материалов к занятию. Для занятия используется дидактический материал по нескольким направлениям. От педагога требуется их разложить на столе, с которого он их берет для работы с ребенком.</a:t>
          </a:r>
          <a:endParaRPr lang="ru-RU" sz="2000" dirty="0"/>
        </a:p>
      </dgm:t>
    </dgm:pt>
    <dgm:pt modelId="{46BA0CD2-43D0-4C73-BACE-9FE7CBE74DE0}" type="parTrans" cxnId="{50294BBE-DA51-4E88-8EF9-FB63B4D178A5}">
      <dgm:prSet/>
      <dgm:spPr/>
      <dgm:t>
        <a:bodyPr/>
        <a:lstStyle/>
        <a:p>
          <a:endParaRPr lang="ru-RU"/>
        </a:p>
      </dgm:t>
    </dgm:pt>
    <dgm:pt modelId="{ED86E434-E385-4949-999F-29CBBFE80626}" type="sibTrans" cxnId="{50294BBE-DA51-4E88-8EF9-FB63B4D178A5}">
      <dgm:prSet/>
      <dgm:spPr/>
      <dgm:t>
        <a:bodyPr/>
        <a:lstStyle/>
        <a:p>
          <a:endParaRPr lang="ru-RU"/>
        </a:p>
      </dgm:t>
    </dgm:pt>
    <dgm:pt modelId="{64D1016A-A76D-408B-BB77-126C4DA576DE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5C4D6143-6669-4539-8B67-A714C01B7966}" type="sibTrans" cxnId="{1641E7E9-E2D7-48C6-8A38-623F284F54CD}">
      <dgm:prSet/>
      <dgm:spPr/>
      <dgm:t>
        <a:bodyPr/>
        <a:lstStyle/>
        <a:p>
          <a:endParaRPr lang="ru-RU"/>
        </a:p>
      </dgm:t>
    </dgm:pt>
    <dgm:pt modelId="{BD00D0D9-AA0C-47CD-94B2-9006445DFFF8}" type="parTrans" cxnId="{1641E7E9-E2D7-48C6-8A38-623F284F54CD}">
      <dgm:prSet/>
      <dgm:spPr/>
      <dgm:t>
        <a:bodyPr/>
        <a:lstStyle/>
        <a:p>
          <a:endParaRPr lang="ru-RU"/>
        </a:p>
      </dgm:t>
    </dgm:pt>
    <dgm:pt modelId="{66E88FD3-72A6-4CC8-873C-3FE79C5E0E0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6D45708-8928-4792-B358-74EECD4AEC01}" type="sibTrans" cxnId="{D0DDE3A2-EB31-46EA-BAAB-CB3BEC8A0AA7}">
      <dgm:prSet/>
      <dgm:spPr/>
      <dgm:t>
        <a:bodyPr/>
        <a:lstStyle/>
        <a:p>
          <a:endParaRPr lang="ru-RU"/>
        </a:p>
      </dgm:t>
    </dgm:pt>
    <dgm:pt modelId="{B1F31FA8-4A61-4D27-A6FD-19602FD6CFB9}" type="parTrans" cxnId="{D0DDE3A2-EB31-46EA-BAAB-CB3BEC8A0AA7}">
      <dgm:prSet/>
      <dgm:spPr/>
      <dgm:t>
        <a:bodyPr/>
        <a:lstStyle/>
        <a:p>
          <a:endParaRPr lang="ru-RU"/>
        </a:p>
      </dgm:t>
    </dgm:pt>
    <dgm:pt modelId="{BCE9868A-A55A-4758-9FD1-C1936C71DC2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dirty="0" smtClean="0"/>
            <a:t> </a:t>
          </a:r>
          <a:r>
            <a:rPr lang="ru-RU" sz="2000" dirty="0" smtClean="0"/>
            <a:t>Потеря времени при проведении занятия. Педагог в ходе занятия с ребенком объясняет маме содержание занятия и используемые методы, мама задает уточняющие вопросы.</a:t>
          </a:r>
          <a:endParaRPr lang="ru-RU" sz="2000" dirty="0"/>
        </a:p>
      </dgm:t>
    </dgm:pt>
    <dgm:pt modelId="{55858D9C-A14E-4D6A-B432-16341901DE58}" type="sibTrans" cxnId="{E8F23591-D8A5-42E2-B59D-0715295E86F8}">
      <dgm:prSet/>
      <dgm:spPr/>
      <dgm:t>
        <a:bodyPr/>
        <a:lstStyle/>
        <a:p>
          <a:endParaRPr lang="ru-RU"/>
        </a:p>
      </dgm:t>
    </dgm:pt>
    <dgm:pt modelId="{4F042B6A-ED56-42C7-8A37-7249C76AF6B1}" type="parTrans" cxnId="{E8F23591-D8A5-42E2-B59D-0715295E86F8}">
      <dgm:prSet/>
      <dgm:spPr/>
      <dgm:t>
        <a:bodyPr/>
        <a:lstStyle/>
        <a:p>
          <a:endParaRPr lang="ru-RU"/>
        </a:p>
      </dgm:t>
    </dgm:pt>
    <dgm:pt modelId="{00365B5E-D1F2-4B75-8936-7C69C986BCD0}">
      <dgm:prSet phldrT="[Текст]" custT="1"/>
      <dgm:spPr/>
      <dgm:t>
        <a:bodyPr/>
        <a:lstStyle/>
        <a:p>
          <a:r>
            <a:rPr lang="ru-RU" sz="2000" dirty="0" smtClean="0"/>
            <a:t>Потеря времени при проведении занятия. Педагог отвлекается от хода  занятия на сестер и братьев, которые находятся в помещении. </a:t>
          </a:r>
          <a:endParaRPr lang="ru-RU" sz="2000" dirty="0"/>
        </a:p>
      </dgm:t>
    </dgm:pt>
    <dgm:pt modelId="{C0D57C78-F7AA-41F3-9663-B0FFC78DBDC1}" type="sibTrans" cxnId="{24F26454-8118-47DE-87C4-E2D85B731828}">
      <dgm:prSet/>
      <dgm:spPr/>
      <dgm:t>
        <a:bodyPr/>
        <a:lstStyle/>
        <a:p>
          <a:endParaRPr lang="ru-RU"/>
        </a:p>
      </dgm:t>
    </dgm:pt>
    <dgm:pt modelId="{86B8B32E-4358-447A-89D9-B9FDAE6044A7}" type="parTrans" cxnId="{24F26454-8118-47DE-87C4-E2D85B731828}">
      <dgm:prSet/>
      <dgm:spPr/>
      <dgm:t>
        <a:bodyPr/>
        <a:lstStyle/>
        <a:p>
          <a:endParaRPr lang="ru-RU"/>
        </a:p>
      </dgm:t>
    </dgm:pt>
    <dgm:pt modelId="{9B83476A-B3E5-45F9-BC66-0165294E8542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28792FFB-BB4C-4BCC-8490-852FE9D678D1}" type="sibTrans" cxnId="{C17411F6-3BCD-4D7B-9FC2-9EC70B43BE90}">
      <dgm:prSet/>
      <dgm:spPr/>
      <dgm:t>
        <a:bodyPr/>
        <a:lstStyle/>
        <a:p>
          <a:endParaRPr lang="ru-RU"/>
        </a:p>
      </dgm:t>
    </dgm:pt>
    <dgm:pt modelId="{DF27582C-EC57-46DB-B83E-8EEB6B131A29}" type="parTrans" cxnId="{C17411F6-3BCD-4D7B-9FC2-9EC70B43BE90}">
      <dgm:prSet/>
      <dgm:spPr/>
      <dgm:t>
        <a:bodyPr/>
        <a:lstStyle/>
        <a:p>
          <a:endParaRPr lang="ru-RU"/>
        </a:p>
      </dgm:t>
    </dgm:pt>
    <dgm:pt modelId="{BF408E61-CBE6-467A-BE00-A7C2330A8CB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 Потеря времени  на  процесс усаживания ребенка на рабочем месте, организация рабочего пространства, с привлечением родителя.</a:t>
          </a:r>
        </a:p>
        <a:p>
          <a:pPr marL="228600" indent="0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/>
        </a:p>
      </dgm:t>
    </dgm:pt>
    <dgm:pt modelId="{61601EBE-18CE-4AB0-A8CF-638A19921158}" type="sibTrans" cxnId="{1717E736-894E-4544-BF57-D2835BA63865}">
      <dgm:prSet/>
      <dgm:spPr/>
      <dgm:t>
        <a:bodyPr/>
        <a:lstStyle/>
        <a:p>
          <a:endParaRPr lang="ru-RU"/>
        </a:p>
      </dgm:t>
    </dgm:pt>
    <dgm:pt modelId="{A7651DF5-D86C-49EE-9B65-4D2CF43B8907}" type="parTrans" cxnId="{1717E736-894E-4544-BF57-D2835BA63865}">
      <dgm:prSet/>
      <dgm:spPr/>
      <dgm:t>
        <a:bodyPr/>
        <a:lstStyle/>
        <a:p>
          <a:endParaRPr lang="ru-RU"/>
        </a:p>
      </dgm:t>
    </dgm:pt>
    <dgm:pt modelId="{3A7B3A8F-AA77-4444-AC0D-C2B12D6F38C1}" type="pres">
      <dgm:prSet presAssocID="{C0089275-BE5B-4C63-A427-96CB6891C4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60E0A-866D-4BD5-AAB3-84E9DF9CDEEF}" type="pres">
      <dgm:prSet presAssocID="{EED86875-5C34-4DE1-8404-44E0E9D25F3D}" presName="composite" presStyleCnt="0"/>
      <dgm:spPr/>
    </dgm:pt>
    <dgm:pt modelId="{E5A8FF1E-76CF-44F2-8DBF-6FA9CE840E08}" type="pres">
      <dgm:prSet presAssocID="{EED86875-5C34-4DE1-8404-44E0E9D25F3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31982-6DC6-4055-B673-18D36C07D1D4}" type="pres">
      <dgm:prSet presAssocID="{EED86875-5C34-4DE1-8404-44E0E9D25F3D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AD4C4-C183-4F2D-A6D1-1A23EF7C648F}" type="pres">
      <dgm:prSet presAssocID="{4463DFDE-7374-498D-A037-5EF952F89AFB}" presName="sp" presStyleCnt="0"/>
      <dgm:spPr/>
    </dgm:pt>
    <dgm:pt modelId="{2706A5BD-4CF9-4606-B5C0-D57994695174}" type="pres">
      <dgm:prSet presAssocID="{19D8C322-6236-4393-B27D-55105BC52B1A}" presName="composite" presStyleCnt="0"/>
      <dgm:spPr/>
    </dgm:pt>
    <dgm:pt modelId="{85ED339F-0C74-4B00-83A4-7D7CE77CCECF}" type="pres">
      <dgm:prSet presAssocID="{19D8C322-6236-4393-B27D-55105BC52B1A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AEBC-8D9B-4536-B3A5-BD6D5BFA8E4E}" type="pres">
      <dgm:prSet presAssocID="{19D8C322-6236-4393-B27D-55105BC52B1A}" presName="descendantText" presStyleLbl="alignAcc1" presStyleIdx="1" presStyleCnt="5" custScaleY="142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CC7A6-995D-4D35-B2D3-28F95AE031A9}" type="pres">
      <dgm:prSet presAssocID="{21A58B8F-34CA-4555-BB24-F6DA5E693398}" presName="sp" presStyleCnt="0"/>
      <dgm:spPr/>
    </dgm:pt>
    <dgm:pt modelId="{ACCFD5F4-FCF2-4029-8DF1-057B3E20044F}" type="pres">
      <dgm:prSet presAssocID="{9B83476A-B3E5-45F9-BC66-0165294E8542}" presName="composite" presStyleCnt="0"/>
      <dgm:spPr/>
    </dgm:pt>
    <dgm:pt modelId="{A074B1D3-CAAD-47E0-ACEB-4FF1E9A9CCF6}" type="pres">
      <dgm:prSet presAssocID="{9B83476A-B3E5-45F9-BC66-0165294E854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73650-07DC-4B76-9C22-14CE574C38CD}" type="pres">
      <dgm:prSet presAssocID="{9B83476A-B3E5-45F9-BC66-0165294E854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68440-0A89-4A49-A3E8-33EE8C196F6B}" type="pres">
      <dgm:prSet presAssocID="{28792FFB-BB4C-4BCC-8490-852FE9D678D1}" presName="sp" presStyleCnt="0"/>
      <dgm:spPr/>
    </dgm:pt>
    <dgm:pt modelId="{5C206851-C94C-4A07-8E68-4875C0B3664E}" type="pres">
      <dgm:prSet presAssocID="{66E88FD3-72A6-4CC8-873C-3FE79C5E0E05}" presName="composite" presStyleCnt="0"/>
      <dgm:spPr/>
    </dgm:pt>
    <dgm:pt modelId="{914687CF-2BBA-4497-9DCE-212F569E8133}" type="pres">
      <dgm:prSet presAssocID="{66E88FD3-72A6-4CC8-873C-3FE79C5E0E05}" presName="parentText" presStyleLbl="alignNode1" presStyleIdx="3" presStyleCnt="5" custLinFactNeighborX="2211" custLinFactNeighborY="-10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E2215-3550-4D3D-B88E-1A959134EC43}" type="pres">
      <dgm:prSet presAssocID="{66E88FD3-72A6-4CC8-873C-3FE79C5E0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F0D7-65FF-433D-A75F-330C72750CDE}" type="pres">
      <dgm:prSet presAssocID="{D6D45708-8928-4792-B358-74EECD4AEC01}" presName="sp" presStyleCnt="0"/>
      <dgm:spPr/>
    </dgm:pt>
    <dgm:pt modelId="{85E0FC06-9514-4D6A-9378-FC5B8599FC7B}" type="pres">
      <dgm:prSet presAssocID="{64D1016A-A76D-408B-BB77-126C4DA576DE}" presName="composite" presStyleCnt="0"/>
      <dgm:spPr/>
    </dgm:pt>
    <dgm:pt modelId="{56179D03-05AA-4E32-9026-48598B451CC2}" type="pres">
      <dgm:prSet presAssocID="{64D1016A-A76D-408B-BB77-126C4DA576D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65D49-CC44-4B39-A885-20C23942BB20}" type="pres">
      <dgm:prSet presAssocID="{64D1016A-A76D-408B-BB77-126C4DA576D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BEE6C0-F8AE-4C87-ADF2-2FECF8C80CAF}" type="presOf" srcId="{EED86875-5C34-4DE1-8404-44E0E9D25F3D}" destId="{E5A8FF1E-76CF-44F2-8DBF-6FA9CE840E08}" srcOrd="0" destOrd="0" presId="urn:microsoft.com/office/officeart/2005/8/layout/chevron2"/>
    <dgm:cxn modelId="{B55156F3-1471-4406-B0EE-06FA62C88DAB}" type="presOf" srcId="{641B3289-051E-4579-8F4D-D09898B5EFB8}" destId="{C0831982-6DC6-4055-B673-18D36C07D1D4}" srcOrd="0" destOrd="0" presId="urn:microsoft.com/office/officeart/2005/8/layout/chevron2"/>
    <dgm:cxn modelId="{50294BBE-DA51-4E88-8EF9-FB63B4D178A5}" srcId="{19D8C322-6236-4393-B27D-55105BC52B1A}" destId="{E4A2518F-F8F2-4CD7-A97E-50B222EC7B1C}" srcOrd="0" destOrd="0" parTransId="{46BA0CD2-43D0-4C73-BACE-9FE7CBE74DE0}" sibTransId="{ED86E434-E385-4949-999F-29CBBFE80626}"/>
    <dgm:cxn modelId="{1641E7E9-E2D7-48C6-8A38-623F284F54CD}" srcId="{C0089275-BE5B-4C63-A427-96CB6891C4E0}" destId="{64D1016A-A76D-408B-BB77-126C4DA576DE}" srcOrd="4" destOrd="0" parTransId="{BD00D0D9-AA0C-47CD-94B2-9006445DFFF8}" sibTransId="{5C4D6143-6669-4539-8B67-A714C01B7966}"/>
    <dgm:cxn modelId="{55BDDC10-34E6-4FED-9371-2A038F609360}" type="presOf" srcId="{C0089275-BE5B-4C63-A427-96CB6891C4E0}" destId="{3A7B3A8F-AA77-4444-AC0D-C2B12D6F38C1}" srcOrd="0" destOrd="0" presId="urn:microsoft.com/office/officeart/2005/8/layout/chevron2"/>
    <dgm:cxn modelId="{71A4019E-B5F9-4BE3-A802-3CC2AC1EE234}" type="presOf" srcId="{BF408E61-CBE6-467A-BE00-A7C2330A8CBF}" destId="{4F573650-07DC-4B76-9C22-14CE574C38CD}" srcOrd="0" destOrd="0" presId="urn:microsoft.com/office/officeart/2005/8/layout/chevron2"/>
    <dgm:cxn modelId="{E8F23591-D8A5-42E2-B59D-0715295E86F8}" srcId="{64D1016A-A76D-408B-BB77-126C4DA576DE}" destId="{BCE9868A-A55A-4758-9FD1-C1936C71DC28}" srcOrd="0" destOrd="0" parTransId="{4F042B6A-ED56-42C7-8A37-7249C76AF6B1}" sibTransId="{55858D9C-A14E-4D6A-B432-16341901DE58}"/>
    <dgm:cxn modelId="{AAD2AC9A-7295-45CF-B293-01BAA3B0855D}" type="presOf" srcId="{66E88FD3-72A6-4CC8-873C-3FE79C5E0E05}" destId="{914687CF-2BBA-4497-9DCE-212F569E8133}" srcOrd="0" destOrd="0" presId="urn:microsoft.com/office/officeart/2005/8/layout/chevron2"/>
    <dgm:cxn modelId="{360782B6-2BAB-4F77-BC64-DF6BDD26889D}" type="presOf" srcId="{64D1016A-A76D-408B-BB77-126C4DA576DE}" destId="{56179D03-05AA-4E32-9026-48598B451CC2}" srcOrd="0" destOrd="0" presId="urn:microsoft.com/office/officeart/2005/8/layout/chevron2"/>
    <dgm:cxn modelId="{1FA682EA-842C-4F4A-9D6D-9F42B49579F3}" type="presOf" srcId="{E4A2518F-F8F2-4CD7-A97E-50B222EC7B1C}" destId="{D3D0AEBC-8D9B-4536-B3A5-BD6D5BFA8E4E}" srcOrd="0" destOrd="0" presId="urn:microsoft.com/office/officeart/2005/8/layout/chevron2"/>
    <dgm:cxn modelId="{C17411F6-3BCD-4D7B-9FC2-9EC70B43BE90}" srcId="{C0089275-BE5B-4C63-A427-96CB6891C4E0}" destId="{9B83476A-B3E5-45F9-BC66-0165294E8542}" srcOrd="2" destOrd="0" parTransId="{DF27582C-EC57-46DB-B83E-8EEB6B131A29}" sibTransId="{28792FFB-BB4C-4BCC-8490-852FE9D678D1}"/>
    <dgm:cxn modelId="{71B7E9FB-72BE-4464-92FC-4B8270305628}" type="presOf" srcId="{19D8C322-6236-4393-B27D-55105BC52B1A}" destId="{85ED339F-0C74-4B00-83A4-7D7CE77CCECF}" srcOrd="0" destOrd="0" presId="urn:microsoft.com/office/officeart/2005/8/layout/chevron2"/>
    <dgm:cxn modelId="{64D881A8-6A1B-43C6-9671-68DBB3F1B8E5}" srcId="{C0089275-BE5B-4C63-A427-96CB6891C4E0}" destId="{EED86875-5C34-4DE1-8404-44E0E9D25F3D}" srcOrd="0" destOrd="0" parTransId="{CF6A0C55-B938-47DC-B287-6CC88AC551ED}" sibTransId="{4463DFDE-7374-498D-A037-5EF952F89AFB}"/>
    <dgm:cxn modelId="{7EA27FFD-41CC-42FE-B62E-A38FB5C45D83}" type="presOf" srcId="{00365B5E-D1F2-4B75-8936-7C69C986BCD0}" destId="{98DE2215-3550-4D3D-B88E-1A959134EC43}" srcOrd="0" destOrd="0" presId="urn:microsoft.com/office/officeart/2005/8/layout/chevron2"/>
    <dgm:cxn modelId="{D0DDE3A2-EB31-46EA-BAAB-CB3BEC8A0AA7}" srcId="{C0089275-BE5B-4C63-A427-96CB6891C4E0}" destId="{66E88FD3-72A6-4CC8-873C-3FE79C5E0E05}" srcOrd="3" destOrd="0" parTransId="{B1F31FA8-4A61-4D27-A6FD-19602FD6CFB9}" sibTransId="{D6D45708-8928-4792-B358-74EECD4AEC01}"/>
    <dgm:cxn modelId="{615BFF46-820A-48E4-A6D2-027F4A91E0A6}" srcId="{C0089275-BE5B-4C63-A427-96CB6891C4E0}" destId="{19D8C322-6236-4393-B27D-55105BC52B1A}" srcOrd="1" destOrd="0" parTransId="{A5FCF4D1-A7A2-44C6-B84F-06015E9C997A}" sibTransId="{21A58B8F-34CA-4555-BB24-F6DA5E693398}"/>
    <dgm:cxn modelId="{1717E736-894E-4544-BF57-D2835BA63865}" srcId="{9B83476A-B3E5-45F9-BC66-0165294E8542}" destId="{BF408E61-CBE6-467A-BE00-A7C2330A8CBF}" srcOrd="0" destOrd="0" parTransId="{A7651DF5-D86C-49EE-9B65-4D2CF43B8907}" sibTransId="{61601EBE-18CE-4AB0-A8CF-638A19921158}"/>
    <dgm:cxn modelId="{24F26454-8118-47DE-87C4-E2D85B731828}" srcId="{66E88FD3-72A6-4CC8-873C-3FE79C5E0E05}" destId="{00365B5E-D1F2-4B75-8936-7C69C986BCD0}" srcOrd="0" destOrd="0" parTransId="{86B8B32E-4358-447A-89D9-B9FDAE6044A7}" sibTransId="{C0D57C78-F7AA-41F3-9663-B0FFC78DBDC1}"/>
    <dgm:cxn modelId="{288D13C0-D1EE-422E-8A7E-0C94C4F99B02}" type="presOf" srcId="{BCE9868A-A55A-4758-9FD1-C1936C71DC28}" destId="{C7665D49-CC44-4B39-A885-20C23942BB20}" srcOrd="0" destOrd="0" presId="urn:microsoft.com/office/officeart/2005/8/layout/chevron2"/>
    <dgm:cxn modelId="{2DBACD94-FFAE-45BE-89EA-9413A6677842}" type="presOf" srcId="{9B83476A-B3E5-45F9-BC66-0165294E8542}" destId="{A074B1D3-CAAD-47E0-ACEB-4FF1E9A9CCF6}" srcOrd="0" destOrd="0" presId="urn:microsoft.com/office/officeart/2005/8/layout/chevron2"/>
    <dgm:cxn modelId="{3172EFE1-80C1-46A4-9231-4A13AE24E0FA}" srcId="{EED86875-5C34-4DE1-8404-44E0E9D25F3D}" destId="{641B3289-051E-4579-8F4D-D09898B5EFB8}" srcOrd="0" destOrd="0" parTransId="{5541F59B-C9B6-4AE6-B60A-11D1AB9BBAAF}" sibTransId="{F21519EF-1809-4A3F-8EB7-558E7978DBC8}"/>
    <dgm:cxn modelId="{FD8D07B8-D0EF-446F-9C68-56A33AB7ED52}" type="presParOf" srcId="{3A7B3A8F-AA77-4444-AC0D-C2B12D6F38C1}" destId="{3C060E0A-866D-4BD5-AAB3-84E9DF9CDEEF}" srcOrd="0" destOrd="0" presId="urn:microsoft.com/office/officeart/2005/8/layout/chevron2"/>
    <dgm:cxn modelId="{2FD63EB8-5966-4404-A7AA-2EA83BB8F3D0}" type="presParOf" srcId="{3C060E0A-866D-4BD5-AAB3-84E9DF9CDEEF}" destId="{E5A8FF1E-76CF-44F2-8DBF-6FA9CE840E08}" srcOrd="0" destOrd="0" presId="urn:microsoft.com/office/officeart/2005/8/layout/chevron2"/>
    <dgm:cxn modelId="{9DD8D912-20EC-4DBF-A575-A4D5E0878115}" type="presParOf" srcId="{3C060E0A-866D-4BD5-AAB3-84E9DF9CDEEF}" destId="{C0831982-6DC6-4055-B673-18D36C07D1D4}" srcOrd="1" destOrd="0" presId="urn:microsoft.com/office/officeart/2005/8/layout/chevron2"/>
    <dgm:cxn modelId="{E2CE8394-4F87-4652-80CD-E206928018D1}" type="presParOf" srcId="{3A7B3A8F-AA77-4444-AC0D-C2B12D6F38C1}" destId="{2E2AD4C4-C183-4F2D-A6D1-1A23EF7C648F}" srcOrd="1" destOrd="0" presId="urn:microsoft.com/office/officeart/2005/8/layout/chevron2"/>
    <dgm:cxn modelId="{99375DCC-8166-4483-AFB3-B395B15CFE10}" type="presParOf" srcId="{3A7B3A8F-AA77-4444-AC0D-C2B12D6F38C1}" destId="{2706A5BD-4CF9-4606-B5C0-D57994695174}" srcOrd="2" destOrd="0" presId="urn:microsoft.com/office/officeart/2005/8/layout/chevron2"/>
    <dgm:cxn modelId="{08459A88-92E2-4471-876D-2FC275AAECFF}" type="presParOf" srcId="{2706A5BD-4CF9-4606-B5C0-D57994695174}" destId="{85ED339F-0C74-4B00-83A4-7D7CE77CCECF}" srcOrd="0" destOrd="0" presId="urn:microsoft.com/office/officeart/2005/8/layout/chevron2"/>
    <dgm:cxn modelId="{92C7CEB3-29E9-4F41-BEDA-FDF77068C4AC}" type="presParOf" srcId="{2706A5BD-4CF9-4606-B5C0-D57994695174}" destId="{D3D0AEBC-8D9B-4536-B3A5-BD6D5BFA8E4E}" srcOrd="1" destOrd="0" presId="urn:microsoft.com/office/officeart/2005/8/layout/chevron2"/>
    <dgm:cxn modelId="{9E922253-D808-482B-9BCB-A62AE94D40A0}" type="presParOf" srcId="{3A7B3A8F-AA77-4444-AC0D-C2B12D6F38C1}" destId="{51FCC7A6-995D-4D35-B2D3-28F95AE031A9}" srcOrd="3" destOrd="0" presId="urn:microsoft.com/office/officeart/2005/8/layout/chevron2"/>
    <dgm:cxn modelId="{F1A6B67B-066F-4867-801B-2F59DB933695}" type="presParOf" srcId="{3A7B3A8F-AA77-4444-AC0D-C2B12D6F38C1}" destId="{ACCFD5F4-FCF2-4029-8DF1-057B3E20044F}" srcOrd="4" destOrd="0" presId="urn:microsoft.com/office/officeart/2005/8/layout/chevron2"/>
    <dgm:cxn modelId="{2CF074F3-A014-42FC-BDBA-ED0C94D56430}" type="presParOf" srcId="{ACCFD5F4-FCF2-4029-8DF1-057B3E20044F}" destId="{A074B1D3-CAAD-47E0-ACEB-4FF1E9A9CCF6}" srcOrd="0" destOrd="0" presId="urn:microsoft.com/office/officeart/2005/8/layout/chevron2"/>
    <dgm:cxn modelId="{1448C568-290C-4495-AE8C-B7C18C42F92F}" type="presParOf" srcId="{ACCFD5F4-FCF2-4029-8DF1-057B3E20044F}" destId="{4F573650-07DC-4B76-9C22-14CE574C38CD}" srcOrd="1" destOrd="0" presId="urn:microsoft.com/office/officeart/2005/8/layout/chevron2"/>
    <dgm:cxn modelId="{C08BCFD9-C441-47C1-A10E-89465A59BF4F}" type="presParOf" srcId="{3A7B3A8F-AA77-4444-AC0D-C2B12D6F38C1}" destId="{C3168440-0A89-4A49-A3E8-33EE8C196F6B}" srcOrd="5" destOrd="0" presId="urn:microsoft.com/office/officeart/2005/8/layout/chevron2"/>
    <dgm:cxn modelId="{E59E92C4-80AC-4836-9A36-7FC1C1A377E7}" type="presParOf" srcId="{3A7B3A8F-AA77-4444-AC0D-C2B12D6F38C1}" destId="{5C206851-C94C-4A07-8E68-4875C0B3664E}" srcOrd="6" destOrd="0" presId="urn:microsoft.com/office/officeart/2005/8/layout/chevron2"/>
    <dgm:cxn modelId="{F9F7CEB3-9B76-4A11-9BBC-E2DD0BEFC539}" type="presParOf" srcId="{5C206851-C94C-4A07-8E68-4875C0B3664E}" destId="{914687CF-2BBA-4497-9DCE-212F569E8133}" srcOrd="0" destOrd="0" presId="urn:microsoft.com/office/officeart/2005/8/layout/chevron2"/>
    <dgm:cxn modelId="{F77F8D0D-4A38-491F-9287-71608EBCFA92}" type="presParOf" srcId="{5C206851-C94C-4A07-8E68-4875C0B3664E}" destId="{98DE2215-3550-4D3D-B88E-1A959134EC43}" srcOrd="1" destOrd="0" presId="urn:microsoft.com/office/officeart/2005/8/layout/chevron2"/>
    <dgm:cxn modelId="{83D961CB-E223-416B-A120-FCB3C5CFDAC9}" type="presParOf" srcId="{3A7B3A8F-AA77-4444-AC0D-C2B12D6F38C1}" destId="{EAF0F0D7-65FF-433D-A75F-330C72750CDE}" srcOrd="7" destOrd="0" presId="urn:microsoft.com/office/officeart/2005/8/layout/chevron2"/>
    <dgm:cxn modelId="{258B6E86-94FE-423B-ADF1-1CBFB8E15A06}" type="presParOf" srcId="{3A7B3A8F-AA77-4444-AC0D-C2B12D6F38C1}" destId="{85E0FC06-9514-4D6A-9378-FC5B8599FC7B}" srcOrd="8" destOrd="0" presId="urn:microsoft.com/office/officeart/2005/8/layout/chevron2"/>
    <dgm:cxn modelId="{D803C6DE-F5F0-44A1-8DD9-EA88623C85D9}" type="presParOf" srcId="{85E0FC06-9514-4D6A-9378-FC5B8599FC7B}" destId="{56179D03-05AA-4E32-9026-48598B451CC2}" srcOrd="0" destOrd="0" presId="urn:microsoft.com/office/officeart/2005/8/layout/chevron2"/>
    <dgm:cxn modelId="{44901628-8945-4366-B3DF-AF88E1B2F9E9}" type="presParOf" srcId="{85E0FC06-9514-4D6A-9378-FC5B8599FC7B}" destId="{C7665D49-CC44-4B39-A885-20C23942BB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C81710-0A0D-4B27-B1E3-C2341DA9CD1F}" type="doc">
      <dgm:prSet loTypeId="urn:microsoft.com/office/officeart/2005/8/layout/pyramid1" loCatId="pyramid" qsTypeId="urn:microsoft.com/office/officeart/2005/8/quickstyle/simple1" qsCatId="simple" csTypeId="urn:microsoft.com/office/officeart/2005/8/colors/accent5_5" csCatId="accent5" phldr="1"/>
      <dgm:spPr/>
    </dgm:pt>
    <dgm:pt modelId="{F4BF1F71-98D8-42A9-8285-FFA31C44848F}">
      <dgm:prSet phldrT="[Текст]" custT="1"/>
      <dgm:spPr/>
      <dgm:t>
        <a:bodyPr/>
        <a:lstStyle/>
        <a:p>
          <a:r>
            <a:rPr lang="ru-RU" sz="1600" i="1" dirty="0" smtClean="0"/>
            <a:t>Федеральный уровень</a:t>
          </a:r>
          <a:endParaRPr lang="ru-RU" sz="1600" i="1" dirty="0"/>
        </a:p>
      </dgm:t>
    </dgm:pt>
    <dgm:pt modelId="{DEF60264-77AB-45EA-92A9-59C7A1D101FE}" type="parTrans" cxnId="{2A9EB120-D4B6-4BBD-A9E0-366A8B1B1726}">
      <dgm:prSet/>
      <dgm:spPr/>
      <dgm:t>
        <a:bodyPr/>
        <a:lstStyle/>
        <a:p>
          <a:endParaRPr lang="ru-RU"/>
        </a:p>
      </dgm:t>
    </dgm:pt>
    <dgm:pt modelId="{B3057E95-41E1-492E-9904-7BF9B9316018}" type="sibTrans" cxnId="{2A9EB120-D4B6-4BBD-A9E0-366A8B1B1726}">
      <dgm:prSet/>
      <dgm:spPr/>
      <dgm:t>
        <a:bodyPr/>
        <a:lstStyle/>
        <a:p>
          <a:endParaRPr lang="ru-RU"/>
        </a:p>
      </dgm:t>
    </dgm:pt>
    <dgm:pt modelId="{DD02E3DB-50FA-4E51-B50B-BB19FBF0AA7A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600" i="1" dirty="0" smtClean="0"/>
            <a:t>Региональный уровень</a:t>
          </a:r>
          <a:endParaRPr lang="ru-RU" sz="1600" i="1" dirty="0"/>
        </a:p>
      </dgm:t>
    </dgm:pt>
    <dgm:pt modelId="{79CBCD14-96A8-4A5B-9ED4-7558484E2DDA}" type="parTrans" cxnId="{AE457B79-7752-493E-87C5-F88293BE5B1D}">
      <dgm:prSet/>
      <dgm:spPr/>
      <dgm:t>
        <a:bodyPr/>
        <a:lstStyle/>
        <a:p>
          <a:endParaRPr lang="ru-RU"/>
        </a:p>
      </dgm:t>
    </dgm:pt>
    <dgm:pt modelId="{D912388E-9C1C-4D8C-AFA8-2B56F3B230A4}" type="sibTrans" cxnId="{AE457B79-7752-493E-87C5-F88293BE5B1D}">
      <dgm:prSet/>
      <dgm:spPr/>
      <dgm:t>
        <a:bodyPr/>
        <a:lstStyle/>
        <a:p>
          <a:endParaRPr lang="ru-RU"/>
        </a:p>
      </dgm:t>
    </dgm:pt>
    <dgm:pt modelId="{1ACF941A-2CA7-4E6F-AE7A-1B0371D8041E}">
      <dgm:prSet phldrT="[Текст]" custT="1"/>
      <dgm:spPr/>
      <dgm:t>
        <a:bodyPr/>
        <a:lstStyle/>
        <a:p>
          <a:r>
            <a:rPr lang="ru-RU" sz="1600" i="1" dirty="0" smtClean="0"/>
            <a:t>Уровень организации</a:t>
          </a:r>
          <a:endParaRPr lang="ru-RU" sz="1600" i="1" dirty="0"/>
        </a:p>
      </dgm:t>
    </dgm:pt>
    <dgm:pt modelId="{14AC786B-A03E-4FF8-BD4D-CB3BECE1A640}" type="parTrans" cxnId="{F3C1E2F5-408E-4F42-81B5-798835A14BAC}">
      <dgm:prSet/>
      <dgm:spPr/>
      <dgm:t>
        <a:bodyPr/>
        <a:lstStyle/>
        <a:p>
          <a:endParaRPr lang="ru-RU"/>
        </a:p>
      </dgm:t>
    </dgm:pt>
    <dgm:pt modelId="{632FAAB7-55DC-4DFC-94ED-F92D0FC1BAAB}" type="sibTrans" cxnId="{F3C1E2F5-408E-4F42-81B5-798835A14BAC}">
      <dgm:prSet/>
      <dgm:spPr/>
      <dgm:t>
        <a:bodyPr/>
        <a:lstStyle/>
        <a:p>
          <a:endParaRPr lang="ru-RU"/>
        </a:p>
      </dgm:t>
    </dgm:pt>
    <dgm:pt modelId="{313BB482-B3AC-4E53-865E-89B0CA0EA240}" type="pres">
      <dgm:prSet presAssocID="{9FC81710-0A0D-4B27-B1E3-C2341DA9CD1F}" presName="Name0" presStyleCnt="0">
        <dgm:presLayoutVars>
          <dgm:dir/>
          <dgm:animLvl val="lvl"/>
          <dgm:resizeHandles val="exact"/>
        </dgm:presLayoutVars>
      </dgm:prSet>
      <dgm:spPr/>
    </dgm:pt>
    <dgm:pt modelId="{921DF686-3A03-48A5-9E34-816659A86013}" type="pres">
      <dgm:prSet presAssocID="{F4BF1F71-98D8-42A9-8285-FFA31C44848F}" presName="Name8" presStyleCnt="0"/>
      <dgm:spPr/>
    </dgm:pt>
    <dgm:pt modelId="{EAA8AE6A-A5CD-42E7-A37A-DBA364AC7CEB}" type="pres">
      <dgm:prSet presAssocID="{F4BF1F71-98D8-42A9-8285-FFA31C44848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16C5C-D49A-4191-8B77-C54DE81F8A16}" type="pres">
      <dgm:prSet presAssocID="{F4BF1F71-98D8-42A9-8285-FFA31C4484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D3A6E-EDBB-407A-A4B6-AB20141FA8D1}" type="pres">
      <dgm:prSet presAssocID="{DD02E3DB-50FA-4E51-B50B-BB19FBF0AA7A}" presName="Name8" presStyleCnt="0"/>
      <dgm:spPr/>
    </dgm:pt>
    <dgm:pt modelId="{CFD1AD31-A518-4ABF-8BE6-C5AA74A28E1D}" type="pres">
      <dgm:prSet presAssocID="{DD02E3DB-50FA-4E51-B50B-BB19FBF0AA7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3ED88-94D6-4CF7-A66A-B2C408D8BBE8}" type="pres">
      <dgm:prSet presAssocID="{DD02E3DB-50FA-4E51-B50B-BB19FBF0AA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0DC9C-852A-453E-B864-1D4D1168CB97}" type="pres">
      <dgm:prSet presAssocID="{1ACF941A-2CA7-4E6F-AE7A-1B0371D8041E}" presName="Name8" presStyleCnt="0"/>
      <dgm:spPr/>
    </dgm:pt>
    <dgm:pt modelId="{26AB5248-75F7-401D-B858-326AB19DFE2D}" type="pres">
      <dgm:prSet presAssocID="{1ACF941A-2CA7-4E6F-AE7A-1B0371D8041E}" presName="level" presStyleLbl="node1" presStyleIdx="2" presStyleCnt="3" custLinFactNeighborY="18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21D100-BCE3-4DA9-94FC-1C602B2448B1}" type="pres">
      <dgm:prSet presAssocID="{1ACF941A-2CA7-4E6F-AE7A-1B0371D8041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D60E81-8F8B-4A07-B5E4-C44629656F78}" type="presOf" srcId="{F4BF1F71-98D8-42A9-8285-FFA31C44848F}" destId="{EAA8AE6A-A5CD-42E7-A37A-DBA364AC7CEB}" srcOrd="0" destOrd="0" presId="urn:microsoft.com/office/officeart/2005/8/layout/pyramid1"/>
    <dgm:cxn modelId="{7834FE60-47E4-4F10-884F-4E93C989ACD7}" type="presOf" srcId="{DD02E3DB-50FA-4E51-B50B-BB19FBF0AA7A}" destId="{CFD1AD31-A518-4ABF-8BE6-C5AA74A28E1D}" srcOrd="0" destOrd="0" presId="urn:microsoft.com/office/officeart/2005/8/layout/pyramid1"/>
    <dgm:cxn modelId="{AE457B79-7752-493E-87C5-F88293BE5B1D}" srcId="{9FC81710-0A0D-4B27-B1E3-C2341DA9CD1F}" destId="{DD02E3DB-50FA-4E51-B50B-BB19FBF0AA7A}" srcOrd="1" destOrd="0" parTransId="{79CBCD14-96A8-4A5B-9ED4-7558484E2DDA}" sibTransId="{D912388E-9C1C-4D8C-AFA8-2B56F3B230A4}"/>
    <dgm:cxn modelId="{2A9EB120-D4B6-4BBD-A9E0-366A8B1B1726}" srcId="{9FC81710-0A0D-4B27-B1E3-C2341DA9CD1F}" destId="{F4BF1F71-98D8-42A9-8285-FFA31C44848F}" srcOrd="0" destOrd="0" parTransId="{DEF60264-77AB-45EA-92A9-59C7A1D101FE}" sibTransId="{B3057E95-41E1-492E-9904-7BF9B9316018}"/>
    <dgm:cxn modelId="{F1770F79-2636-42B0-9A96-76AA5FD52DF2}" type="presOf" srcId="{1ACF941A-2CA7-4E6F-AE7A-1B0371D8041E}" destId="{7121D100-BCE3-4DA9-94FC-1C602B2448B1}" srcOrd="1" destOrd="0" presId="urn:microsoft.com/office/officeart/2005/8/layout/pyramid1"/>
    <dgm:cxn modelId="{C1691703-ECCD-4AD1-B78B-486542D237CD}" type="presOf" srcId="{DD02E3DB-50FA-4E51-B50B-BB19FBF0AA7A}" destId="{B2B3ED88-94D6-4CF7-A66A-B2C408D8BBE8}" srcOrd="1" destOrd="0" presId="urn:microsoft.com/office/officeart/2005/8/layout/pyramid1"/>
    <dgm:cxn modelId="{F808B641-9A03-44B3-915E-7C4A26C9A635}" type="presOf" srcId="{9FC81710-0A0D-4B27-B1E3-C2341DA9CD1F}" destId="{313BB482-B3AC-4E53-865E-89B0CA0EA240}" srcOrd="0" destOrd="0" presId="urn:microsoft.com/office/officeart/2005/8/layout/pyramid1"/>
    <dgm:cxn modelId="{B93459C8-A4CB-4BBF-97D6-42270A3135EE}" type="presOf" srcId="{F4BF1F71-98D8-42A9-8285-FFA31C44848F}" destId="{80B16C5C-D49A-4191-8B77-C54DE81F8A16}" srcOrd="1" destOrd="0" presId="urn:microsoft.com/office/officeart/2005/8/layout/pyramid1"/>
    <dgm:cxn modelId="{3477E2CA-17AD-4F18-978E-8EA2F246A85D}" type="presOf" srcId="{1ACF941A-2CA7-4E6F-AE7A-1B0371D8041E}" destId="{26AB5248-75F7-401D-B858-326AB19DFE2D}" srcOrd="0" destOrd="0" presId="urn:microsoft.com/office/officeart/2005/8/layout/pyramid1"/>
    <dgm:cxn modelId="{F3C1E2F5-408E-4F42-81B5-798835A14BAC}" srcId="{9FC81710-0A0D-4B27-B1E3-C2341DA9CD1F}" destId="{1ACF941A-2CA7-4E6F-AE7A-1B0371D8041E}" srcOrd="2" destOrd="0" parTransId="{14AC786B-A03E-4FF8-BD4D-CB3BECE1A640}" sibTransId="{632FAAB7-55DC-4DFC-94ED-F92D0FC1BAAB}"/>
    <dgm:cxn modelId="{F8335457-7D67-46CD-B909-D7D47F02A413}" type="presParOf" srcId="{313BB482-B3AC-4E53-865E-89B0CA0EA240}" destId="{921DF686-3A03-48A5-9E34-816659A86013}" srcOrd="0" destOrd="0" presId="urn:microsoft.com/office/officeart/2005/8/layout/pyramid1"/>
    <dgm:cxn modelId="{D70F1C6A-7331-4991-B9C8-2178A16C0871}" type="presParOf" srcId="{921DF686-3A03-48A5-9E34-816659A86013}" destId="{EAA8AE6A-A5CD-42E7-A37A-DBA364AC7CEB}" srcOrd="0" destOrd="0" presId="urn:microsoft.com/office/officeart/2005/8/layout/pyramid1"/>
    <dgm:cxn modelId="{525998B7-A786-43DB-BFF0-27F141BB8BA1}" type="presParOf" srcId="{921DF686-3A03-48A5-9E34-816659A86013}" destId="{80B16C5C-D49A-4191-8B77-C54DE81F8A16}" srcOrd="1" destOrd="0" presId="urn:microsoft.com/office/officeart/2005/8/layout/pyramid1"/>
    <dgm:cxn modelId="{46784C8F-C64D-40C0-85DE-C3541CB76556}" type="presParOf" srcId="{313BB482-B3AC-4E53-865E-89B0CA0EA240}" destId="{560D3A6E-EDBB-407A-A4B6-AB20141FA8D1}" srcOrd="1" destOrd="0" presId="urn:microsoft.com/office/officeart/2005/8/layout/pyramid1"/>
    <dgm:cxn modelId="{FE432585-B749-4FEB-B874-CCA25E93D062}" type="presParOf" srcId="{560D3A6E-EDBB-407A-A4B6-AB20141FA8D1}" destId="{CFD1AD31-A518-4ABF-8BE6-C5AA74A28E1D}" srcOrd="0" destOrd="0" presId="urn:microsoft.com/office/officeart/2005/8/layout/pyramid1"/>
    <dgm:cxn modelId="{03D45497-5322-45AE-B09A-A172F8987B03}" type="presParOf" srcId="{560D3A6E-EDBB-407A-A4B6-AB20141FA8D1}" destId="{B2B3ED88-94D6-4CF7-A66A-B2C408D8BBE8}" srcOrd="1" destOrd="0" presId="urn:microsoft.com/office/officeart/2005/8/layout/pyramid1"/>
    <dgm:cxn modelId="{6F946DEB-D9DF-43FE-B21A-E530AC232EDD}" type="presParOf" srcId="{313BB482-B3AC-4E53-865E-89B0CA0EA240}" destId="{9BC0DC9C-852A-453E-B864-1D4D1168CB97}" srcOrd="2" destOrd="0" presId="urn:microsoft.com/office/officeart/2005/8/layout/pyramid1"/>
    <dgm:cxn modelId="{9896FA46-FFE8-468F-B9E6-BEA87F15DEF2}" type="presParOf" srcId="{9BC0DC9C-852A-453E-B864-1D4D1168CB97}" destId="{26AB5248-75F7-401D-B858-326AB19DFE2D}" srcOrd="0" destOrd="0" presId="urn:microsoft.com/office/officeart/2005/8/layout/pyramid1"/>
    <dgm:cxn modelId="{5AC27FA5-1B09-4142-AF12-90ED60409B80}" type="presParOf" srcId="{9BC0DC9C-852A-453E-B864-1D4D1168CB97}" destId="{7121D100-BCE3-4DA9-94FC-1C602B2448B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B55C2-A6C9-4279-BF88-ECD4B4B779CB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C464F4-B43C-434A-9329-E70BD2816ECF}">
      <dgm:prSet phldrT="[Текст]" custT="1"/>
      <dgm:spPr/>
      <dgm:t>
        <a:bodyPr/>
        <a:lstStyle/>
        <a:p>
          <a:r>
            <a:rPr lang="ru-RU" sz="1400" dirty="0" smtClean="0"/>
            <a:t>Внедрение электронного обмена информацией о состоянии ребенка и его настроении в день домашнего </a:t>
          </a:r>
          <a:r>
            <a:rPr lang="ru-RU" sz="1400" dirty="0" err="1" smtClean="0"/>
            <a:t>визитирования</a:t>
          </a:r>
          <a:r>
            <a:rPr lang="ru-RU" sz="1400" dirty="0" smtClean="0"/>
            <a:t>. Педагог получает сведения о ребенке до момента его прихода в семью. Обмен информацией может происходить в формате мессенджера, электронного журнала. </a:t>
          </a:r>
          <a:endParaRPr lang="ru-RU" sz="1400" dirty="0"/>
        </a:p>
      </dgm:t>
    </dgm:pt>
    <dgm:pt modelId="{633D8E4C-36BD-4ADE-81C9-A15D75B9EDFF}" type="parTrans" cxnId="{57D87156-68DB-473D-922F-2B47752D8F04}">
      <dgm:prSet/>
      <dgm:spPr/>
      <dgm:t>
        <a:bodyPr/>
        <a:lstStyle/>
        <a:p>
          <a:endParaRPr lang="ru-RU"/>
        </a:p>
      </dgm:t>
    </dgm:pt>
    <dgm:pt modelId="{9B87F525-B027-4A06-80E5-21ED67C442F6}" type="sibTrans" cxnId="{57D87156-68DB-473D-922F-2B47752D8F04}">
      <dgm:prSet/>
      <dgm:spPr/>
      <dgm:t>
        <a:bodyPr/>
        <a:lstStyle/>
        <a:p>
          <a:endParaRPr lang="ru-RU"/>
        </a:p>
      </dgm:t>
    </dgm:pt>
    <dgm:pt modelId="{BC6F5E2D-B9C5-4E7F-BDFA-4880B9BE0715}">
      <dgm:prSet phldrT="[Текст]" custT="1"/>
      <dgm:spPr/>
      <dgm:t>
        <a:bodyPr/>
        <a:lstStyle/>
        <a:p>
          <a:r>
            <a:rPr lang="ru-RU" sz="1400" dirty="0" smtClean="0"/>
            <a:t>Комплектация дидактического, развивающего, сопутствующего материалов в отдельные кейсы с учетом содержания  частей  планируемого занятия. Педагог ставит на рабочий стол кейс  с той частью занятия, которое проводит с ребенком. Раскладывать материал на дополнительное пространство не требуется. </a:t>
          </a:r>
          <a:endParaRPr lang="ru-RU" sz="1400" dirty="0"/>
        </a:p>
      </dgm:t>
    </dgm:pt>
    <dgm:pt modelId="{F76B0968-DF41-4010-9F43-4DBC469D4947}" type="parTrans" cxnId="{42D4430B-449F-4ECF-A498-EABE978F119F}">
      <dgm:prSet/>
      <dgm:spPr/>
      <dgm:t>
        <a:bodyPr/>
        <a:lstStyle/>
        <a:p>
          <a:endParaRPr lang="ru-RU"/>
        </a:p>
      </dgm:t>
    </dgm:pt>
    <dgm:pt modelId="{9EB934B0-193D-4C47-BAA5-4AFD182829CA}" type="sibTrans" cxnId="{42D4430B-449F-4ECF-A498-EABE978F119F}">
      <dgm:prSet/>
      <dgm:spPr/>
      <dgm:t>
        <a:bodyPr/>
        <a:lstStyle/>
        <a:p>
          <a:endParaRPr lang="ru-RU"/>
        </a:p>
      </dgm:t>
    </dgm:pt>
    <dgm:pt modelId="{35E30B5D-7D2F-4777-946D-0181F3FE8B87}">
      <dgm:prSet phldrT="[Текст]" custT="1"/>
      <dgm:spPr/>
      <dgm:t>
        <a:bodyPr/>
        <a:lstStyle/>
        <a:p>
          <a:r>
            <a:rPr lang="ru-RU" sz="1400" dirty="0" smtClean="0"/>
            <a:t>Взаимодействие педагога с родителями в период времени, когда педагог находится в дороге к семье.  Вариант информирования родителя посредством телефонной связи или  мессенджеров, о том, что педагог прибудет в семью в течение 10 мин. Этого времени хватит, что бы родитель усадил ребенка на рабочее место для занятий.</a:t>
          </a:r>
          <a:endParaRPr lang="ru-RU" sz="1400" dirty="0"/>
        </a:p>
      </dgm:t>
    </dgm:pt>
    <dgm:pt modelId="{3FDE8685-0BAF-44F6-9226-89F7D9EBB5F1}" type="parTrans" cxnId="{02A14834-3231-4DA3-A9CB-DB448D09B4C0}">
      <dgm:prSet/>
      <dgm:spPr/>
      <dgm:t>
        <a:bodyPr/>
        <a:lstStyle/>
        <a:p>
          <a:endParaRPr lang="ru-RU"/>
        </a:p>
      </dgm:t>
    </dgm:pt>
    <dgm:pt modelId="{29A27FFF-5FF1-43DB-9531-6F9F86F48E1F}" type="sibTrans" cxnId="{02A14834-3231-4DA3-A9CB-DB448D09B4C0}">
      <dgm:prSet/>
      <dgm:spPr/>
      <dgm:t>
        <a:bodyPr/>
        <a:lstStyle/>
        <a:p>
          <a:endParaRPr lang="ru-RU"/>
        </a:p>
      </dgm:t>
    </dgm:pt>
    <dgm:pt modelId="{408EF1EA-5BC1-4AB9-9723-9DD2B1B11F07}">
      <dgm:prSet phldrT="[Текст]" custT="1"/>
      <dgm:spPr/>
      <dgm:t>
        <a:bodyPr/>
        <a:lstStyle/>
        <a:p>
          <a:r>
            <a:rPr lang="ru-RU" sz="1400" dirty="0" smtClean="0"/>
            <a:t>Предусмотреть  подготовку  дополнительного  кейса  с развивающим  и игровым материалом, который   предоставляется братьям и сестрам для  их занятия  в период работы педагога  с ребенком-инвалидом.</a:t>
          </a:r>
          <a:endParaRPr lang="ru-RU" sz="1400" dirty="0"/>
        </a:p>
      </dgm:t>
    </dgm:pt>
    <dgm:pt modelId="{0A75671C-9671-41F5-AC66-F2D19C43300D}" type="parTrans" cxnId="{A7A8BB4E-8EC0-4686-8508-631246DDE0A8}">
      <dgm:prSet/>
      <dgm:spPr/>
      <dgm:t>
        <a:bodyPr/>
        <a:lstStyle/>
        <a:p>
          <a:endParaRPr lang="ru-RU"/>
        </a:p>
      </dgm:t>
    </dgm:pt>
    <dgm:pt modelId="{D42E9B99-F554-47D3-99C5-93A3BB3CF02C}" type="sibTrans" cxnId="{A7A8BB4E-8EC0-4686-8508-631246DDE0A8}">
      <dgm:prSet/>
      <dgm:spPr/>
      <dgm:t>
        <a:bodyPr/>
        <a:lstStyle/>
        <a:p>
          <a:endParaRPr lang="ru-RU"/>
        </a:p>
      </dgm:t>
    </dgm:pt>
    <dgm:pt modelId="{35DBD231-93B2-42FF-B020-FC5BB09FBDF1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Разработка информационного материала для родителей, на определенный цикл занятий, который содержит в себе  сведения об особенностях, содержании и методах работы с ребенком. Изучение  данного материала до проведения занятий с ребенком, позволит маме иметь представление о работе педагога и наблюдать за ходом занятия, не задавая уточняющих вопросов в период работы педагога с ребенком.</a:t>
          </a:r>
          <a:endParaRPr lang="ru-RU" sz="1400" dirty="0"/>
        </a:p>
      </dgm:t>
    </dgm:pt>
    <dgm:pt modelId="{8072528B-B4D8-4580-B032-CE260F6429CC}" type="parTrans" cxnId="{123B2B0A-25C9-4721-94E3-63F9914EAB46}">
      <dgm:prSet/>
      <dgm:spPr/>
      <dgm:t>
        <a:bodyPr/>
        <a:lstStyle/>
        <a:p>
          <a:endParaRPr lang="ru-RU"/>
        </a:p>
      </dgm:t>
    </dgm:pt>
    <dgm:pt modelId="{20A8DB15-9CD2-46FA-A8B8-5052EC9CE74D}" type="sibTrans" cxnId="{123B2B0A-25C9-4721-94E3-63F9914EAB46}">
      <dgm:prSet/>
      <dgm:spPr/>
      <dgm:t>
        <a:bodyPr/>
        <a:lstStyle/>
        <a:p>
          <a:endParaRPr lang="ru-RU"/>
        </a:p>
      </dgm:t>
    </dgm:pt>
    <dgm:pt modelId="{39EC18E4-4CE0-455A-9C7F-AB03D7C8269B}" type="pres">
      <dgm:prSet presAssocID="{E38B55C2-A6C9-4279-BF88-ECD4B4B779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FCE963-DE3F-4085-86B9-CADDDA9D6625}" type="pres">
      <dgm:prSet presAssocID="{8FC464F4-B43C-434A-9329-E70BD2816ECF}" presName="parentLin" presStyleCnt="0"/>
      <dgm:spPr/>
    </dgm:pt>
    <dgm:pt modelId="{75712A4A-9D93-4908-9B69-F0E53AB0E341}" type="pres">
      <dgm:prSet presAssocID="{8FC464F4-B43C-434A-9329-E70BD2816EC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F15DF23-FB1B-408F-8D9C-D0209EA804B8}" type="pres">
      <dgm:prSet presAssocID="{8FC464F4-B43C-434A-9329-E70BD2816ECF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D6004-97C0-4706-9940-6917E89018C6}" type="pres">
      <dgm:prSet presAssocID="{8FC464F4-B43C-434A-9329-E70BD2816ECF}" presName="negativeSpace" presStyleCnt="0"/>
      <dgm:spPr/>
    </dgm:pt>
    <dgm:pt modelId="{DC9E032F-B5AA-4734-9C0B-98433A3D3821}" type="pres">
      <dgm:prSet presAssocID="{8FC464F4-B43C-434A-9329-E70BD2816ECF}" presName="childText" presStyleLbl="conFgAcc1" presStyleIdx="0" presStyleCnt="5">
        <dgm:presLayoutVars>
          <dgm:bulletEnabled val="1"/>
        </dgm:presLayoutVars>
      </dgm:prSet>
      <dgm:spPr/>
    </dgm:pt>
    <dgm:pt modelId="{8B45E545-184E-466C-AA6C-031EA9DBC530}" type="pres">
      <dgm:prSet presAssocID="{9B87F525-B027-4A06-80E5-21ED67C442F6}" presName="spaceBetweenRectangles" presStyleCnt="0"/>
      <dgm:spPr/>
    </dgm:pt>
    <dgm:pt modelId="{9B802BBB-57A8-49E9-90C6-C31CDF8927B7}" type="pres">
      <dgm:prSet presAssocID="{BC6F5E2D-B9C5-4E7F-BDFA-4880B9BE0715}" presName="parentLin" presStyleCnt="0"/>
      <dgm:spPr/>
    </dgm:pt>
    <dgm:pt modelId="{170C70F9-BFA3-459D-B5D7-E7C013BA2AEC}" type="pres">
      <dgm:prSet presAssocID="{BC6F5E2D-B9C5-4E7F-BDFA-4880B9BE071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1E2D1C0-D768-4104-BDC9-9B1EB66A14B1}" type="pres">
      <dgm:prSet presAssocID="{BC6F5E2D-B9C5-4E7F-BDFA-4880B9BE0715}" presName="parentText" presStyleLbl="node1" presStyleIdx="1" presStyleCnt="5" custScaleX="142857" custScaleY="135622" custLinFactNeighborX="14869" custLinFactNeighborY="-1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F2E1F-6479-4AC7-87A6-048A0EE9B780}" type="pres">
      <dgm:prSet presAssocID="{BC6F5E2D-B9C5-4E7F-BDFA-4880B9BE0715}" presName="negativeSpace" presStyleCnt="0"/>
      <dgm:spPr/>
    </dgm:pt>
    <dgm:pt modelId="{5ADC3F72-B857-4564-9851-9F350099DBD2}" type="pres">
      <dgm:prSet presAssocID="{BC6F5E2D-B9C5-4E7F-BDFA-4880B9BE0715}" presName="childText" presStyleLbl="conFgAcc1" presStyleIdx="1" presStyleCnt="5">
        <dgm:presLayoutVars>
          <dgm:bulletEnabled val="1"/>
        </dgm:presLayoutVars>
      </dgm:prSet>
      <dgm:spPr/>
    </dgm:pt>
    <dgm:pt modelId="{E1E99A66-90EA-4225-B99E-8EDAA9C68E9B}" type="pres">
      <dgm:prSet presAssocID="{9EB934B0-193D-4C47-BAA5-4AFD182829CA}" presName="spaceBetweenRectangles" presStyleCnt="0"/>
      <dgm:spPr/>
    </dgm:pt>
    <dgm:pt modelId="{6BC30654-3283-4015-977A-B1B49AECADDE}" type="pres">
      <dgm:prSet presAssocID="{35E30B5D-7D2F-4777-946D-0181F3FE8B87}" presName="parentLin" presStyleCnt="0"/>
      <dgm:spPr/>
    </dgm:pt>
    <dgm:pt modelId="{4F959A82-C61A-4FAB-95F9-8D3970963647}" type="pres">
      <dgm:prSet presAssocID="{35E30B5D-7D2F-4777-946D-0181F3FE8B8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50FF589E-B10A-406A-AEB6-4525411AB44A}" type="pres">
      <dgm:prSet presAssocID="{35E30B5D-7D2F-4777-946D-0181F3FE8B87}" presName="parentText" presStyleLbl="node1" presStyleIdx="2" presStyleCnt="5" custScaleX="142857" custScaleY="1298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AA150-066B-475F-9987-95C8410ECC0A}" type="pres">
      <dgm:prSet presAssocID="{35E30B5D-7D2F-4777-946D-0181F3FE8B87}" presName="negativeSpace" presStyleCnt="0"/>
      <dgm:spPr/>
    </dgm:pt>
    <dgm:pt modelId="{97AC3DF6-3F7D-4760-B0BD-CE90DA77D50E}" type="pres">
      <dgm:prSet presAssocID="{35E30B5D-7D2F-4777-946D-0181F3FE8B87}" presName="childText" presStyleLbl="conFgAcc1" presStyleIdx="2" presStyleCnt="5">
        <dgm:presLayoutVars>
          <dgm:bulletEnabled val="1"/>
        </dgm:presLayoutVars>
      </dgm:prSet>
      <dgm:spPr/>
    </dgm:pt>
    <dgm:pt modelId="{DE11FF35-60EB-4660-B418-25A7CB75E14B}" type="pres">
      <dgm:prSet presAssocID="{29A27FFF-5FF1-43DB-9531-6F9F86F48E1F}" presName="spaceBetweenRectangles" presStyleCnt="0"/>
      <dgm:spPr/>
    </dgm:pt>
    <dgm:pt modelId="{07A3A056-AED7-4928-B072-33DB3D8ADAB4}" type="pres">
      <dgm:prSet presAssocID="{408EF1EA-5BC1-4AB9-9723-9DD2B1B11F07}" presName="parentLin" presStyleCnt="0"/>
      <dgm:spPr/>
    </dgm:pt>
    <dgm:pt modelId="{BD18E422-743A-4836-991F-ECA6D86CBC23}" type="pres">
      <dgm:prSet presAssocID="{408EF1EA-5BC1-4AB9-9723-9DD2B1B11F0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0BD9C16-02D3-4DF6-B1AA-BC759E65403A}" type="pres">
      <dgm:prSet presAssocID="{408EF1EA-5BC1-4AB9-9723-9DD2B1B11F07}" presName="parentText" presStyleLbl="node1" presStyleIdx="3" presStyleCnt="5" custScaleX="142857" custLinFactNeighborX="515" custLinFactNeighborY="-1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BD34A3-FDF2-4755-A9DB-AE88BA1DDC82}" type="pres">
      <dgm:prSet presAssocID="{408EF1EA-5BC1-4AB9-9723-9DD2B1B11F07}" presName="negativeSpace" presStyleCnt="0"/>
      <dgm:spPr/>
    </dgm:pt>
    <dgm:pt modelId="{F29E8CC5-6004-478D-B237-A741A482A3A5}" type="pres">
      <dgm:prSet presAssocID="{408EF1EA-5BC1-4AB9-9723-9DD2B1B11F07}" presName="childText" presStyleLbl="conFgAcc1" presStyleIdx="3" presStyleCnt="5">
        <dgm:presLayoutVars>
          <dgm:bulletEnabled val="1"/>
        </dgm:presLayoutVars>
      </dgm:prSet>
      <dgm:spPr/>
    </dgm:pt>
    <dgm:pt modelId="{A37F3644-9B32-4214-913A-4425E61EF6BB}" type="pres">
      <dgm:prSet presAssocID="{D42E9B99-F554-47D3-99C5-93A3BB3CF02C}" presName="spaceBetweenRectangles" presStyleCnt="0"/>
      <dgm:spPr/>
    </dgm:pt>
    <dgm:pt modelId="{8AC6B8EE-6382-4DF6-9C34-F53619DAF4F9}" type="pres">
      <dgm:prSet presAssocID="{35DBD231-93B2-42FF-B020-FC5BB09FBDF1}" presName="parentLin" presStyleCnt="0"/>
      <dgm:spPr/>
    </dgm:pt>
    <dgm:pt modelId="{46161688-A4A5-4B7E-B0B9-5BFA91B945A7}" type="pres">
      <dgm:prSet presAssocID="{35DBD231-93B2-42FF-B020-FC5BB09FBDF1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F42605B9-54A0-4AAE-9F75-E55118890356}" type="pres">
      <dgm:prSet presAssocID="{35DBD231-93B2-42FF-B020-FC5BB09FBDF1}" presName="parentText" presStyleLbl="node1" presStyleIdx="4" presStyleCnt="5" custScaleX="142857" custScaleY="159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78C85-4CA9-499E-AEA7-1295D3FC85C5}" type="pres">
      <dgm:prSet presAssocID="{35DBD231-93B2-42FF-B020-FC5BB09FBDF1}" presName="negativeSpace" presStyleCnt="0"/>
      <dgm:spPr/>
    </dgm:pt>
    <dgm:pt modelId="{8F2C79A1-534B-46C6-A443-87C1E65ACFB5}" type="pres">
      <dgm:prSet presAssocID="{35DBD231-93B2-42FF-B020-FC5BB09FBDF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2A14834-3231-4DA3-A9CB-DB448D09B4C0}" srcId="{E38B55C2-A6C9-4279-BF88-ECD4B4B779CB}" destId="{35E30B5D-7D2F-4777-946D-0181F3FE8B87}" srcOrd="2" destOrd="0" parTransId="{3FDE8685-0BAF-44F6-9226-89F7D9EBB5F1}" sibTransId="{29A27FFF-5FF1-43DB-9531-6F9F86F48E1F}"/>
    <dgm:cxn modelId="{F10182C1-3077-4276-A6F5-9575F80DC66C}" type="presOf" srcId="{408EF1EA-5BC1-4AB9-9723-9DD2B1B11F07}" destId="{A0BD9C16-02D3-4DF6-B1AA-BC759E65403A}" srcOrd="1" destOrd="0" presId="urn:microsoft.com/office/officeart/2005/8/layout/list1"/>
    <dgm:cxn modelId="{B43368C5-20BD-49D7-B6E7-A054A8BBFE5B}" type="presOf" srcId="{35E30B5D-7D2F-4777-946D-0181F3FE8B87}" destId="{50FF589E-B10A-406A-AEB6-4525411AB44A}" srcOrd="1" destOrd="0" presId="urn:microsoft.com/office/officeart/2005/8/layout/list1"/>
    <dgm:cxn modelId="{D92AE932-BA7F-44CC-AE19-6285099812CC}" type="presOf" srcId="{35E30B5D-7D2F-4777-946D-0181F3FE8B87}" destId="{4F959A82-C61A-4FAB-95F9-8D3970963647}" srcOrd="0" destOrd="0" presId="urn:microsoft.com/office/officeart/2005/8/layout/list1"/>
    <dgm:cxn modelId="{83E5B38D-4ECD-47BD-B088-76A78FC8A780}" type="presOf" srcId="{8FC464F4-B43C-434A-9329-E70BD2816ECF}" destId="{75712A4A-9D93-4908-9B69-F0E53AB0E341}" srcOrd="0" destOrd="0" presId="urn:microsoft.com/office/officeart/2005/8/layout/list1"/>
    <dgm:cxn modelId="{42D4430B-449F-4ECF-A498-EABE978F119F}" srcId="{E38B55C2-A6C9-4279-BF88-ECD4B4B779CB}" destId="{BC6F5E2D-B9C5-4E7F-BDFA-4880B9BE0715}" srcOrd="1" destOrd="0" parTransId="{F76B0968-DF41-4010-9F43-4DBC469D4947}" sibTransId="{9EB934B0-193D-4C47-BAA5-4AFD182829CA}"/>
    <dgm:cxn modelId="{ED8B66E2-69B5-4B4B-8FA2-530E7438E854}" type="presOf" srcId="{BC6F5E2D-B9C5-4E7F-BDFA-4880B9BE0715}" destId="{C1E2D1C0-D768-4104-BDC9-9B1EB66A14B1}" srcOrd="1" destOrd="0" presId="urn:microsoft.com/office/officeart/2005/8/layout/list1"/>
    <dgm:cxn modelId="{E35EEF1A-E888-4101-BEC4-5704C028360E}" type="presOf" srcId="{35DBD231-93B2-42FF-B020-FC5BB09FBDF1}" destId="{F42605B9-54A0-4AAE-9F75-E55118890356}" srcOrd="1" destOrd="0" presId="urn:microsoft.com/office/officeart/2005/8/layout/list1"/>
    <dgm:cxn modelId="{F3B2D6E8-C6CD-4EA8-8C3F-BDB1AA72C36A}" type="presOf" srcId="{E38B55C2-A6C9-4279-BF88-ECD4B4B779CB}" destId="{39EC18E4-4CE0-455A-9C7F-AB03D7C8269B}" srcOrd="0" destOrd="0" presId="urn:microsoft.com/office/officeart/2005/8/layout/list1"/>
    <dgm:cxn modelId="{123B2B0A-25C9-4721-94E3-63F9914EAB46}" srcId="{E38B55C2-A6C9-4279-BF88-ECD4B4B779CB}" destId="{35DBD231-93B2-42FF-B020-FC5BB09FBDF1}" srcOrd="4" destOrd="0" parTransId="{8072528B-B4D8-4580-B032-CE260F6429CC}" sibTransId="{20A8DB15-9CD2-46FA-A8B8-5052EC9CE74D}"/>
    <dgm:cxn modelId="{759963FC-D31B-4484-8148-7F58A51E3D5E}" type="presOf" srcId="{408EF1EA-5BC1-4AB9-9723-9DD2B1B11F07}" destId="{BD18E422-743A-4836-991F-ECA6D86CBC23}" srcOrd="0" destOrd="0" presId="urn:microsoft.com/office/officeart/2005/8/layout/list1"/>
    <dgm:cxn modelId="{472D6457-167E-4A6E-A8BD-7C5B9EE1EAF1}" type="presOf" srcId="{35DBD231-93B2-42FF-B020-FC5BB09FBDF1}" destId="{46161688-A4A5-4B7E-B0B9-5BFA91B945A7}" srcOrd="0" destOrd="0" presId="urn:microsoft.com/office/officeart/2005/8/layout/list1"/>
    <dgm:cxn modelId="{D1F1C710-3437-4141-9AD7-24D8ED5FF79F}" type="presOf" srcId="{8FC464F4-B43C-434A-9329-E70BD2816ECF}" destId="{0F15DF23-FB1B-408F-8D9C-D0209EA804B8}" srcOrd="1" destOrd="0" presId="urn:microsoft.com/office/officeart/2005/8/layout/list1"/>
    <dgm:cxn modelId="{EFD6CA20-5A71-47B0-BF82-D9910CDF128C}" type="presOf" srcId="{BC6F5E2D-B9C5-4E7F-BDFA-4880B9BE0715}" destId="{170C70F9-BFA3-459D-B5D7-E7C013BA2AEC}" srcOrd="0" destOrd="0" presId="urn:microsoft.com/office/officeart/2005/8/layout/list1"/>
    <dgm:cxn modelId="{A7A8BB4E-8EC0-4686-8508-631246DDE0A8}" srcId="{E38B55C2-A6C9-4279-BF88-ECD4B4B779CB}" destId="{408EF1EA-5BC1-4AB9-9723-9DD2B1B11F07}" srcOrd="3" destOrd="0" parTransId="{0A75671C-9671-41F5-AC66-F2D19C43300D}" sibTransId="{D42E9B99-F554-47D3-99C5-93A3BB3CF02C}"/>
    <dgm:cxn modelId="{57D87156-68DB-473D-922F-2B47752D8F04}" srcId="{E38B55C2-A6C9-4279-BF88-ECD4B4B779CB}" destId="{8FC464F4-B43C-434A-9329-E70BD2816ECF}" srcOrd="0" destOrd="0" parTransId="{633D8E4C-36BD-4ADE-81C9-A15D75B9EDFF}" sibTransId="{9B87F525-B027-4A06-80E5-21ED67C442F6}"/>
    <dgm:cxn modelId="{D26DBCC6-0C9F-4A25-8BE2-E2C4AE850983}" type="presParOf" srcId="{39EC18E4-4CE0-455A-9C7F-AB03D7C8269B}" destId="{49FCE963-DE3F-4085-86B9-CADDDA9D6625}" srcOrd="0" destOrd="0" presId="urn:microsoft.com/office/officeart/2005/8/layout/list1"/>
    <dgm:cxn modelId="{EA146E97-854F-4F36-817A-5FF0C76EB98F}" type="presParOf" srcId="{49FCE963-DE3F-4085-86B9-CADDDA9D6625}" destId="{75712A4A-9D93-4908-9B69-F0E53AB0E341}" srcOrd="0" destOrd="0" presId="urn:microsoft.com/office/officeart/2005/8/layout/list1"/>
    <dgm:cxn modelId="{653F99C5-E75F-4D44-AC6B-68AB69E7CB74}" type="presParOf" srcId="{49FCE963-DE3F-4085-86B9-CADDDA9D6625}" destId="{0F15DF23-FB1B-408F-8D9C-D0209EA804B8}" srcOrd="1" destOrd="0" presId="urn:microsoft.com/office/officeart/2005/8/layout/list1"/>
    <dgm:cxn modelId="{50162034-15CE-4892-9CF4-AD3D208A64E6}" type="presParOf" srcId="{39EC18E4-4CE0-455A-9C7F-AB03D7C8269B}" destId="{526D6004-97C0-4706-9940-6917E89018C6}" srcOrd="1" destOrd="0" presId="urn:microsoft.com/office/officeart/2005/8/layout/list1"/>
    <dgm:cxn modelId="{971C6F9A-9165-410F-993C-4A39F4A957DE}" type="presParOf" srcId="{39EC18E4-4CE0-455A-9C7F-AB03D7C8269B}" destId="{DC9E032F-B5AA-4734-9C0B-98433A3D3821}" srcOrd="2" destOrd="0" presId="urn:microsoft.com/office/officeart/2005/8/layout/list1"/>
    <dgm:cxn modelId="{ED3E339F-4873-4F0A-BF8A-5A0329760C77}" type="presParOf" srcId="{39EC18E4-4CE0-455A-9C7F-AB03D7C8269B}" destId="{8B45E545-184E-466C-AA6C-031EA9DBC530}" srcOrd="3" destOrd="0" presId="urn:microsoft.com/office/officeart/2005/8/layout/list1"/>
    <dgm:cxn modelId="{C9C49B17-B259-475A-9446-9DB54EFF6427}" type="presParOf" srcId="{39EC18E4-4CE0-455A-9C7F-AB03D7C8269B}" destId="{9B802BBB-57A8-49E9-90C6-C31CDF8927B7}" srcOrd="4" destOrd="0" presId="urn:microsoft.com/office/officeart/2005/8/layout/list1"/>
    <dgm:cxn modelId="{841B89A5-6A89-492D-9C39-9522DBB12115}" type="presParOf" srcId="{9B802BBB-57A8-49E9-90C6-C31CDF8927B7}" destId="{170C70F9-BFA3-459D-B5D7-E7C013BA2AEC}" srcOrd="0" destOrd="0" presId="urn:microsoft.com/office/officeart/2005/8/layout/list1"/>
    <dgm:cxn modelId="{F55FBCD1-3234-47A9-A060-5CA4237DE3C4}" type="presParOf" srcId="{9B802BBB-57A8-49E9-90C6-C31CDF8927B7}" destId="{C1E2D1C0-D768-4104-BDC9-9B1EB66A14B1}" srcOrd="1" destOrd="0" presId="urn:microsoft.com/office/officeart/2005/8/layout/list1"/>
    <dgm:cxn modelId="{3136AEB0-AA6F-412A-B958-8EAC1C1555AF}" type="presParOf" srcId="{39EC18E4-4CE0-455A-9C7F-AB03D7C8269B}" destId="{F15F2E1F-6479-4AC7-87A6-048A0EE9B780}" srcOrd="5" destOrd="0" presId="urn:microsoft.com/office/officeart/2005/8/layout/list1"/>
    <dgm:cxn modelId="{461F4EFF-3143-4B42-A02C-401B4FB4195F}" type="presParOf" srcId="{39EC18E4-4CE0-455A-9C7F-AB03D7C8269B}" destId="{5ADC3F72-B857-4564-9851-9F350099DBD2}" srcOrd="6" destOrd="0" presId="urn:microsoft.com/office/officeart/2005/8/layout/list1"/>
    <dgm:cxn modelId="{68DDBC5A-8A29-49B3-BF97-27C46682DFFE}" type="presParOf" srcId="{39EC18E4-4CE0-455A-9C7F-AB03D7C8269B}" destId="{E1E99A66-90EA-4225-B99E-8EDAA9C68E9B}" srcOrd="7" destOrd="0" presId="urn:microsoft.com/office/officeart/2005/8/layout/list1"/>
    <dgm:cxn modelId="{8B2A206B-89DC-4FFE-8143-151D9A47989D}" type="presParOf" srcId="{39EC18E4-4CE0-455A-9C7F-AB03D7C8269B}" destId="{6BC30654-3283-4015-977A-B1B49AECADDE}" srcOrd="8" destOrd="0" presId="urn:microsoft.com/office/officeart/2005/8/layout/list1"/>
    <dgm:cxn modelId="{24BB2EFF-C5F8-476C-B791-25AFF23440E0}" type="presParOf" srcId="{6BC30654-3283-4015-977A-B1B49AECADDE}" destId="{4F959A82-C61A-4FAB-95F9-8D3970963647}" srcOrd="0" destOrd="0" presId="urn:microsoft.com/office/officeart/2005/8/layout/list1"/>
    <dgm:cxn modelId="{4C0E2306-AD8F-475A-8451-7BB8619C9170}" type="presParOf" srcId="{6BC30654-3283-4015-977A-B1B49AECADDE}" destId="{50FF589E-B10A-406A-AEB6-4525411AB44A}" srcOrd="1" destOrd="0" presId="urn:microsoft.com/office/officeart/2005/8/layout/list1"/>
    <dgm:cxn modelId="{FFFC34DC-8EA0-4F06-8224-E4ADE37C29C3}" type="presParOf" srcId="{39EC18E4-4CE0-455A-9C7F-AB03D7C8269B}" destId="{05CAA150-066B-475F-9987-95C8410ECC0A}" srcOrd="9" destOrd="0" presId="urn:microsoft.com/office/officeart/2005/8/layout/list1"/>
    <dgm:cxn modelId="{001EE6AB-E17D-4C8E-B181-97A553470CF4}" type="presParOf" srcId="{39EC18E4-4CE0-455A-9C7F-AB03D7C8269B}" destId="{97AC3DF6-3F7D-4760-B0BD-CE90DA77D50E}" srcOrd="10" destOrd="0" presId="urn:microsoft.com/office/officeart/2005/8/layout/list1"/>
    <dgm:cxn modelId="{B75A1D74-4C4C-402B-A22F-073F103EA875}" type="presParOf" srcId="{39EC18E4-4CE0-455A-9C7F-AB03D7C8269B}" destId="{DE11FF35-60EB-4660-B418-25A7CB75E14B}" srcOrd="11" destOrd="0" presId="urn:microsoft.com/office/officeart/2005/8/layout/list1"/>
    <dgm:cxn modelId="{216F5BFC-D262-4087-8FC7-98AE0AB80625}" type="presParOf" srcId="{39EC18E4-4CE0-455A-9C7F-AB03D7C8269B}" destId="{07A3A056-AED7-4928-B072-33DB3D8ADAB4}" srcOrd="12" destOrd="0" presId="urn:microsoft.com/office/officeart/2005/8/layout/list1"/>
    <dgm:cxn modelId="{3814F369-B193-41AB-B620-12B710E3DD9D}" type="presParOf" srcId="{07A3A056-AED7-4928-B072-33DB3D8ADAB4}" destId="{BD18E422-743A-4836-991F-ECA6D86CBC23}" srcOrd="0" destOrd="0" presId="urn:microsoft.com/office/officeart/2005/8/layout/list1"/>
    <dgm:cxn modelId="{778B2425-A6AC-4C7C-894E-367954E72BF6}" type="presParOf" srcId="{07A3A056-AED7-4928-B072-33DB3D8ADAB4}" destId="{A0BD9C16-02D3-4DF6-B1AA-BC759E65403A}" srcOrd="1" destOrd="0" presId="urn:microsoft.com/office/officeart/2005/8/layout/list1"/>
    <dgm:cxn modelId="{D4B0DCF8-DCED-4C05-A18B-497037EFCF81}" type="presParOf" srcId="{39EC18E4-4CE0-455A-9C7F-AB03D7C8269B}" destId="{26BD34A3-FDF2-4755-A9DB-AE88BA1DDC82}" srcOrd="13" destOrd="0" presId="urn:microsoft.com/office/officeart/2005/8/layout/list1"/>
    <dgm:cxn modelId="{8FD3AD33-93FB-41B2-8FD9-03AD1C42ACEA}" type="presParOf" srcId="{39EC18E4-4CE0-455A-9C7F-AB03D7C8269B}" destId="{F29E8CC5-6004-478D-B237-A741A482A3A5}" srcOrd="14" destOrd="0" presId="urn:microsoft.com/office/officeart/2005/8/layout/list1"/>
    <dgm:cxn modelId="{E8B69B76-C82D-4054-877C-9A87445F7A08}" type="presParOf" srcId="{39EC18E4-4CE0-455A-9C7F-AB03D7C8269B}" destId="{A37F3644-9B32-4214-913A-4425E61EF6BB}" srcOrd="15" destOrd="0" presId="urn:microsoft.com/office/officeart/2005/8/layout/list1"/>
    <dgm:cxn modelId="{BF7EF37C-D169-4B3F-A082-2693630BFDE5}" type="presParOf" srcId="{39EC18E4-4CE0-455A-9C7F-AB03D7C8269B}" destId="{8AC6B8EE-6382-4DF6-9C34-F53619DAF4F9}" srcOrd="16" destOrd="0" presId="urn:microsoft.com/office/officeart/2005/8/layout/list1"/>
    <dgm:cxn modelId="{6C288F2C-F080-4A00-9DF1-691B17CA118D}" type="presParOf" srcId="{8AC6B8EE-6382-4DF6-9C34-F53619DAF4F9}" destId="{46161688-A4A5-4B7E-B0B9-5BFA91B945A7}" srcOrd="0" destOrd="0" presId="urn:microsoft.com/office/officeart/2005/8/layout/list1"/>
    <dgm:cxn modelId="{C247F6FB-389F-421B-864F-D393809A5E30}" type="presParOf" srcId="{8AC6B8EE-6382-4DF6-9C34-F53619DAF4F9}" destId="{F42605B9-54A0-4AAE-9F75-E55118890356}" srcOrd="1" destOrd="0" presId="urn:microsoft.com/office/officeart/2005/8/layout/list1"/>
    <dgm:cxn modelId="{813CD07C-DB18-4B2A-9A8F-55624E6F58F3}" type="presParOf" srcId="{39EC18E4-4CE0-455A-9C7F-AB03D7C8269B}" destId="{1AC78C85-4CA9-499E-AEA7-1295D3FC85C5}" srcOrd="17" destOrd="0" presId="urn:microsoft.com/office/officeart/2005/8/layout/list1"/>
    <dgm:cxn modelId="{BDA81444-FBB3-4703-9E0F-5F7D96EF0253}" type="presParOf" srcId="{39EC18E4-4CE0-455A-9C7F-AB03D7C8269B}" destId="{8F2C79A1-534B-46C6-A443-87C1E65ACFB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8FF1E-76CF-44F2-8DBF-6FA9CE840E08}">
      <dsp:nvSpPr>
        <dsp:cNvPr id="0" name=""/>
        <dsp:cNvSpPr/>
      </dsp:nvSpPr>
      <dsp:spPr>
        <a:xfrm rot="5400000">
          <a:off x="-171084" y="175850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</a:t>
          </a:r>
          <a:endParaRPr lang="ru-RU" sz="2200" kern="1200" dirty="0"/>
        </a:p>
      </dsp:txBody>
      <dsp:txXfrm rot="-5400000">
        <a:off x="1" y="403963"/>
        <a:ext cx="798393" cy="342169"/>
      </dsp:txXfrm>
    </dsp:sp>
    <dsp:sp modelId="{C0831982-6DC6-4055-B673-18D36C07D1D4}">
      <dsp:nvSpPr>
        <dsp:cNvPr id="0" name=""/>
        <dsp:cNvSpPr/>
      </dsp:nvSpPr>
      <dsp:spPr>
        <a:xfrm rot="5400000">
          <a:off x="5495761" y="-4692602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Потеря времени при передаче информации. Беседа с родителем о настроении и общем состоянии ребенка увеличивает длительность процесса подготовки к занятию.</a:t>
          </a:r>
          <a:endParaRPr lang="ru-RU" sz="2000" kern="1200" dirty="0"/>
        </a:p>
      </dsp:txBody>
      <dsp:txXfrm rot="-5400000">
        <a:off x="798393" y="40956"/>
        <a:ext cx="10099911" cy="668985"/>
      </dsp:txXfrm>
    </dsp:sp>
    <dsp:sp modelId="{85ED339F-0C74-4B00-83A4-7D7CE77CCECF}">
      <dsp:nvSpPr>
        <dsp:cNvPr id="0" name=""/>
        <dsp:cNvSpPr/>
      </dsp:nvSpPr>
      <dsp:spPr>
        <a:xfrm rot="5400000">
          <a:off x="-171084" y="1360998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</a:t>
          </a:r>
          <a:endParaRPr lang="ru-RU" sz="2200" kern="1200" dirty="0"/>
        </a:p>
      </dsp:txBody>
      <dsp:txXfrm rot="-5400000">
        <a:off x="1" y="1589111"/>
        <a:ext cx="798393" cy="342169"/>
      </dsp:txXfrm>
    </dsp:sp>
    <dsp:sp modelId="{D3D0AEBC-8D9B-4536-B3A5-BD6D5BFA8E4E}">
      <dsp:nvSpPr>
        <dsp:cNvPr id="0" name=""/>
        <dsp:cNvSpPr/>
      </dsp:nvSpPr>
      <dsp:spPr>
        <a:xfrm rot="5400000">
          <a:off x="5338421" y="-3507453"/>
          <a:ext cx="105604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Лишние движения педагога при подготовке  материалов к занятию. Для занятия используется дидактический материал по нескольким направлениям. От педагога требуется их разложить на столе, с которого он их берет для работы с ребенком.</a:t>
          </a:r>
          <a:endParaRPr lang="ru-RU" sz="2000" kern="1200" dirty="0"/>
        </a:p>
      </dsp:txBody>
      <dsp:txXfrm rot="-5400000">
        <a:off x="798393" y="1084127"/>
        <a:ext cx="10084549" cy="952941"/>
      </dsp:txXfrm>
    </dsp:sp>
    <dsp:sp modelId="{A074B1D3-CAAD-47E0-ACEB-4FF1E9A9CCF6}">
      <dsp:nvSpPr>
        <dsp:cNvPr id="0" name=""/>
        <dsp:cNvSpPr/>
      </dsp:nvSpPr>
      <dsp:spPr>
        <a:xfrm rot="5400000">
          <a:off x="-171084" y="2388806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3</a:t>
          </a:r>
          <a:endParaRPr lang="ru-RU" sz="2200" kern="1200" dirty="0"/>
        </a:p>
      </dsp:txBody>
      <dsp:txXfrm rot="-5400000">
        <a:off x="1" y="2616919"/>
        <a:ext cx="798393" cy="342169"/>
      </dsp:txXfrm>
    </dsp:sp>
    <dsp:sp modelId="{4F573650-07DC-4B76-9C22-14CE574C38CD}">
      <dsp:nvSpPr>
        <dsp:cNvPr id="0" name=""/>
        <dsp:cNvSpPr/>
      </dsp:nvSpPr>
      <dsp:spPr>
        <a:xfrm rot="5400000">
          <a:off x="5495761" y="-2479645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 Потеря времени  на  процесс усаживания ребенка на рабочем месте, организация рабочего пространства, с привлечением родителя.</a:t>
          </a:r>
        </a:p>
        <a:p>
          <a:pPr marL="228600" lvl="1" indent="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 rot="-5400000">
        <a:off x="798393" y="2253913"/>
        <a:ext cx="10099911" cy="668985"/>
      </dsp:txXfrm>
    </dsp:sp>
    <dsp:sp modelId="{914687CF-2BBA-4497-9DCE-212F569E8133}">
      <dsp:nvSpPr>
        <dsp:cNvPr id="0" name=""/>
        <dsp:cNvSpPr/>
      </dsp:nvSpPr>
      <dsp:spPr>
        <a:xfrm rot="5400000">
          <a:off x="-153431" y="3404627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4</a:t>
          </a:r>
          <a:endParaRPr lang="ru-RU" sz="2200" kern="1200" dirty="0"/>
        </a:p>
      </dsp:txBody>
      <dsp:txXfrm rot="-5400000">
        <a:off x="17654" y="3632740"/>
        <a:ext cx="798393" cy="342169"/>
      </dsp:txXfrm>
    </dsp:sp>
    <dsp:sp modelId="{98DE2215-3550-4D3D-B88E-1A959134EC43}">
      <dsp:nvSpPr>
        <dsp:cNvPr id="0" name=""/>
        <dsp:cNvSpPr/>
      </dsp:nvSpPr>
      <dsp:spPr>
        <a:xfrm rot="5400000">
          <a:off x="5495761" y="-1451837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Потеря времени при проведении занятия. Педагог отвлекается от хода  занятия на сестер и братьев, которые находятся в помещении. </a:t>
          </a:r>
          <a:endParaRPr lang="ru-RU" sz="2000" kern="1200" dirty="0"/>
        </a:p>
      </dsp:txBody>
      <dsp:txXfrm rot="-5400000">
        <a:off x="798393" y="3281721"/>
        <a:ext cx="10099911" cy="668985"/>
      </dsp:txXfrm>
    </dsp:sp>
    <dsp:sp modelId="{56179D03-05AA-4E32-9026-48598B451CC2}">
      <dsp:nvSpPr>
        <dsp:cNvPr id="0" name=""/>
        <dsp:cNvSpPr/>
      </dsp:nvSpPr>
      <dsp:spPr>
        <a:xfrm rot="5400000">
          <a:off x="-171084" y="4444423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5</a:t>
          </a:r>
          <a:endParaRPr lang="ru-RU" sz="2200" kern="1200" dirty="0"/>
        </a:p>
      </dsp:txBody>
      <dsp:txXfrm rot="-5400000">
        <a:off x="1" y="4672536"/>
        <a:ext cx="798393" cy="342169"/>
      </dsp:txXfrm>
    </dsp:sp>
    <dsp:sp modelId="{C7665D49-CC44-4B39-A885-20C23942BB20}">
      <dsp:nvSpPr>
        <dsp:cNvPr id="0" name=""/>
        <dsp:cNvSpPr/>
      </dsp:nvSpPr>
      <dsp:spPr>
        <a:xfrm rot="5400000">
          <a:off x="5495761" y="-424029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900" kern="1200" dirty="0" smtClean="0"/>
            <a:t> </a:t>
          </a:r>
          <a:r>
            <a:rPr lang="ru-RU" sz="2000" kern="1200" dirty="0" smtClean="0"/>
            <a:t>Потеря времени при проведении занятия. Педагог в ходе занятия с ребенком объясняет маме содержание занятия и используемые методы, мама задает уточняющие вопросы.</a:t>
          </a:r>
          <a:endParaRPr lang="ru-RU" sz="2000" kern="1200" dirty="0"/>
        </a:p>
      </dsp:txBody>
      <dsp:txXfrm rot="-5400000">
        <a:off x="798393" y="4309529"/>
        <a:ext cx="10099911" cy="668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8AE6A-A5CD-42E7-A37A-DBA364AC7CEB}">
      <dsp:nvSpPr>
        <dsp:cNvPr id="0" name=""/>
        <dsp:cNvSpPr/>
      </dsp:nvSpPr>
      <dsp:spPr>
        <a:xfrm>
          <a:off x="1612691" y="0"/>
          <a:ext cx="1612691" cy="1806222"/>
        </a:xfrm>
        <a:prstGeom prst="trapezoid">
          <a:avLst>
            <a:gd name="adj" fmla="val 5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Федеральный уровень</a:t>
          </a:r>
          <a:endParaRPr lang="ru-RU" sz="1600" i="1" kern="1200" dirty="0"/>
        </a:p>
      </dsp:txBody>
      <dsp:txXfrm>
        <a:off x="1612691" y="0"/>
        <a:ext cx="1612691" cy="1806222"/>
      </dsp:txXfrm>
    </dsp:sp>
    <dsp:sp modelId="{CFD1AD31-A518-4ABF-8BE6-C5AA74A28E1D}">
      <dsp:nvSpPr>
        <dsp:cNvPr id="0" name=""/>
        <dsp:cNvSpPr/>
      </dsp:nvSpPr>
      <dsp:spPr>
        <a:xfrm>
          <a:off x="806345" y="1806222"/>
          <a:ext cx="3225382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Региональный уровень</a:t>
          </a:r>
          <a:endParaRPr lang="ru-RU" sz="1600" i="1" kern="1200" dirty="0"/>
        </a:p>
      </dsp:txBody>
      <dsp:txXfrm>
        <a:off x="1370787" y="1806222"/>
        <a:ext cx="2096498" cy="1806222"/>
      </dsp:txXfrm>
    </dsp:sp>
    <dsp:sp modelId="{26AB5248-75F7-401D-B858-326AB19DFE2D}">
      <dsp:nvSpPr>
        <dsp:cNvPr id="0" name=""/>
        <dsp:cNvSpPr/>
      </dsp:nvSpPr>
      <dsp:spPr>
        <a:xfrm>
          <a:off x="0" y="3612444"/>
          <a:ext cx="4838073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Уровень организации</a:t>
          </a:r>
          <a:endParaRPr lang="ru-RU" sz="1600" i="1" kern="1200" dirty="0"/>
        </a:p>
      </dsp:txBody>
      <dsp:txXfrm>
        <a:off x="846662" y="3612444"/>
        <a:ext cx="3144747" cy="1806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E032F-B5AA-4734-9C0B-98433A3D3821}">
      <dsp:nvSpPr>
        <dsp:cNvPr id="0" name=""/>
        <dsp:cNvSpPr/>
      </dsp:nvSpPr>
      <dsp:spPr>
        <a:xfrm>
          <a:off x="0" y="328796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5DF23-FB1B-408F-8D9C-D0209EA804B8}">
      <dsp:nvSpPr>
        <dsp:cNvPr id="0" name=""/>
        <dsp:cNvSpPr/>
      </dsp:nvSpPr>
      <dsp:spPr>
        <a:xfrm>
          <a:off x="523988" y="4076"/>
          <a:ext cx="1047976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Внедрение электронного обмена информацией о состоянии ребенка и его настроении в день домашнего </a:t>
          </a:r>
          <a:r>
            <a:rPr lang="ru-RU" sz="1400" kern="1200" dirty="0" err="1" smtClean="0"/>
            <a:t>визитирования</a:t>
          </a:r>
          <a:r>
            <a:rPr lang="ru-RU" sz="1400" kern="1200" dirty="0" smtClean="0"/>
            <a:t>. Педагог получает сведения о ребенке до момента его прихода в семью. Обмен информацией может происходить в формате мессенджера, электронного журнала. </a:t>
          </a:r>
          <a:endParaRPr lang="ru-RU" sz="1400" kern="1200" dirty="0"/>
        </a:p>
      </dsp:txBody>
      <dsp:txXfrm>
        <a:off x="555691" y="35779"/>
        <a:ext cx="10416356" cy="586034"/>
      </dsp:txXfrm>
    </dsp:sp>
    <dsp:sp modelId="{5ADC3F72-B857-4564-9851-9F350099DBD2}">
      <dsp:nvSpPr>
        <dsp:cNvPr id="0" name=""/>
        <dsp:cNvSpPr/>
      </dsp:nvSpPr>
      <dsp:spPr>
        <a:xfrm>
          <a:off x="0" y="1558060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2D1C0-D768-4104-BDC9-9B1EB66A14B1}">
      <dsp:nvSpPr>
        <dsp:cNvPr id="0" name=""/>
        <dsp:cNvSpPr/>
      </dsp:nvSpPr>
      <dsp:spPr>
        <a:xfrm>
          <a:off x="526686" y="993612"/>
          <a:ext cx="10479762" cy="880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Комплектация дидактического, развивающего, сопутствующего материалов в отдельные кейсы с учетом содержания  частей  планируемого занятия. Педагог ставит на рабочий стол кейс  с той частью занятия, которое проводит с ребенком. Раскладывать материал на дополнительное пространство не требуется. </a:t>
          </a:r>
          <a:endParaRPr lang="ru-RU" sz="1400" kern="1200" dirty="0"/>
        </a:p>
      </dsp:txBody>
      <dsp:txXfrm>
        <a:off x="569682" y="1036608"/>
        <a:ext cx="10393770" cy="794791"/>
      </dsp:txXfrm>
    </dsp:sp>
    <dsp:sp modelId="{97AC3DF6-3F7D-4760-B0BD-CE90DA77D50E}">
      <dsp:nvSpPr>
        <dsp:cNvPr id="0" name=""/>
        <dsp:cNvSpPr/>
      </dsp:nvSpPr>
      <dsp:spPr>
        <a:xfrm>
          <a:off x="0" y="2749974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F589E-B10A-406A-AEB6-4525411AB44A}">
      <dsp:nvSpPr>
        <dsp:cNvPr id="0" name=""/>
        <dsp:cNvSpPr/>
      </dsp:nvSpPr>
      <dsp:spPr>
        <a:xfrm>
          <a:off x="523988" y="2231260"/>
          <a:ext cx="10479762" cy="843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Взаимодействие педагога с родителями в период времени, когда педагог находится в дороге к семье.  Вариант информирования родителя </a:t>
          </a:r>
          <a:r>
            <a:rPr lang="ru-RU" sz="1400" kern="1200" dirty="0" smtClean="0"/>
            <a:t>посредством </a:t>
          </a:r>
          <a:r>
            <a:rPr lang="ru-RU" sz="1400" kern="1200" dirty="0" smtClean="0"/>
            <a:t>телефонной связи или  мессенджеров, о том, что педагог прибудет в семью в течение 10 мин. Этого времени хватит, что бы родитель усадил ребенка на рабочее место для занятий.</a:t>
          </a:r>
          <a:endParaRPr lang="ru-RU" sz="1400" kern="1200" dirty="0"/>
        </a:p>
      </dsp:txBody>
      <dsp:txXfrm>
        <a:off x="565161" y="2272433"/>
        <a:ext cx="10397416" cy="761088"/>
      </dsp:txXfrm>
    </dsp:sp>
    <dsp:sp modelId="{F29E8CC5-6004-478D-B237-A741A482A3A5}">
      <dsp:nvSpPr>
        <dsp:cNvPr id="0" name=""/>
        <dsp:cNvSpPr/>
      </dsp:nvSpPr>
      <dsp:spPr>
        <a:xfrm>
          <a:off x="0" y="3747894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D9C16-02D3-4DF6-B1AA-BC759E65403A}">
      <dsp:nvSpPr>
        <dsp:cNvPr id="0" name=""/>
        <dsp:cNvSpPr/>
      </dsp:nvSpPr>
      <dsp:spPr>
        <a:xfrm>
          <a:off x="526686" y="3414790"/>
          <a:ext cx="1047976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Предусмотреть  подготовку  дополнительного  кейса  с развивающим  и игровым материалом, который   предоставляется братьям и сестрам для  их занятия  в период работы педагога  с ребенком-инвалидом.</a:t>
          </a:r>
          <a:endParaRPr lang="ru-RU" sz="1400" kern="1200" dirty="0"/>
        </a:p>
      </dsp:txBody>
      <dsp:txXfrm>
        <a:off x="558389" y="3446493"/>
        <a:ext cx="10416356" cy="586034"/>
      </dsp:txXfrm>
    </dsp:sp>
    <dsp:sp modelId="{8F2C79A1-534B-46C6-A443-87C1E65ACFB5}">
      <dsp:nvSpPr>
        <dsp:cNvPr id="0" name=""/>
        <dsp:cNvSpPr/>
      </dsp:nvSpPr>
      <dsp:spPr>
        <a:xfrm>
          <a:off x="0" y="5131140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605B9-54A0-4AAE-9F75-E55118890356}">
      <dsp:nvSpPr>
        <dsp:cNvPr id="0" name=""/>
        <dsp:cNvSpPr/>
      </dsp:nvSpPr>
      <dsp:spPr>
        <a:xfrm>
          <a:off x="523988" y="4421094"/>
          <a:ext cx="10479762" cy="10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Разработка информационного материала для родителей, на определенный цикл занятий, который содержит в себе  сведения об особенностях, содержании и методах работы с ребенком. Изучение  данного материала до проведения занятий с ребенком, позволит маме иметь представление о работе педагога и наблюдать за ходом занятия, не задавая уточняющих вопросов в период работы педагога с ребенком.</a:t>
          </a:r>
          <a:endParaRPr lang="ru-RU" sz="1400" kern="1200" dirty="0"/>
        </a:p>
      </dsp:txBody>
      <dsp:txXfrm>
        <a:off x="574501" y="4471607"/>
        <a:ext cx="10378736" cy="933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0.42933</cdr:x>
      <cdr:y>0.2601</cdr:y>
    </cdr:from>
    <cdr:to>
      <cdr:x>0.73145</cdr:x>
      <cdr:y>0.2601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ECDD1C74-BCE0-4720-BB4D-1C776D0BAC74}"/>
            </a:ext>
          </a:extLst>
        </cdr:cNvPr>
        <cdr:cNvCxnSpPr/>
      </cdr:nvCxnSpPr>
      <cdr:spPr bwMode="auto">
        <a:xfrm xmlns:a="http://schemas.openxmlformats.org/drawingml/2006/main" flipH="1">
          <a:off x="1944216" y="720080"/>
          <a:ext cx="136814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0.69965</cdr:x>
      <cdr:y>0.28611</cdr:y>
    </cdr:from>
    <cdr:to>
      <cdr:x>0.72955</cdr:x>
      <cdr:y>0.59458</cdr:y>
    </cdr:to>
    <cdr:sp macro="" textlink="">
      <cdr:nvSpPr>
        <cdr:cNvPr id="11" name="Стрелка вниз 10"/>
        <cdr:cNvSpPr/>
      </cdr:nvSpPr>
      <cdr:spPr bwMode="auto">
        <a:xfrm xmlns:a="http://schemas.openxmlformats.org/drawingml/2006/main">
          <a:off x="3168352" y="792088"/>
          <a:ext cx="135401" cy="854006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DB20F-3915-4092-BB34-6854E5D29D81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5605C-96EB-4826-841D-EEBEFBED72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81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5605C-96EB-4826-841D-EEBEFBED728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35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69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83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1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831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48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650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15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11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840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528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843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016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diagramData" Target="../diagrams/data3.xml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3271" y="5108"/>
            <a:ext cx="10249743" cy="6889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867" y="1978262"/>
            <a:ext cx="859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B4555"/>
                </a:solidFill>
                <a:latin typeface="Futura PT" charset="0"/>
                <a:ea typeface="Futura PT" charset="0"/>
                <a:cs typeface="Futura PT" charset="0"/>
              </a:rPr>
              <a:t> </a:t>
            </a:r>
            <a:endParaRPr lang="ru-RU" sz="4000" b="1" dirty="0">
              <a:solidFill>
                <a:srgbClr val="3B4555"/>
              </a:solidFill>
              <a:latin typeface="Futura PT" charset="0"/>
              <a:ea typeface="Futura PT" charset="0"/>
              <a:cs typeface="Futura PT" charset="0"/>
            </a:endParaRPr>
          </a:p>
          <a:p>
            <a:endParaRPr lang="ru-RU" sz="4000" b="1" dirty="0">
              <a:solidFill>
                <a:srgbClr val="3B4555"/>
              </a:solidFill>
              <a:latin typeface="Futura PT" charset="0"/>
              <a:ea typeface="Futura PT" charset="0"/>
              <a:cs typeface="Futura PT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1182" y="225047"/>
            <a:ext cx="1204178" cy="10085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0307" y="1745078"/>
            <a:ext cx="86733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Совершенствование процесса предоставления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социальных услуг в ходе домашнего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визитирования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семьям,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воспитывающих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детей-инвалидов маломобильной или немобильной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группы.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 descr="сердечк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03228" y="260145"/>
            <a:ext cx="979107" cy="8655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31596" y="5469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МКУ «Центр социальной помощи семье и детям» Беловского городского округа</a:t>
            </a:r>
            <a:endParaRPr lang="ru-RU" dirty="0"/>
          </a:p>
        </p:txBody>
      </p:sp>
      <p:pic>
        <p:nvPicPr>
          <p:cNvPr id="12" name="Рисунок 11" descr="БеловоГО-ПП-0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307" y="117145"/>
            <a:ext cx="752570" cy="1116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824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</a:t>
            </a:r>
          </a:p>
          <a:p>
            <a:pPr algn="ctr"/>
            <a:endParaRPr lang="ru-RU" sz="2400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836D1805-57B3-4E04-8411-8E76B8EB0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26949461"/>
              </p:ext>
            </p:extLst>
          </p:nvPr>
        </p:nvGraphicFramePr>
        <p:xfrm>
          <a:off x="287589" y="1984508"/>
          <a:ext cx="5310953" cy="337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6444" y="1184884"/>
            <a:ext cx="4140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Время подготовки специалистом рабочего места к проведению занятия и уборки по окончанию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17040" y="1286797"/>
            <a:ext cx="4198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Время на подготовку ребенка к занятию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589" y="5320966"/>
            <a:ext cx="11632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Высвобожденное время позволило  увеличить количество видов деятельности, проводимых </a:t>
            </a:r>
            <a:r>
              <a:rPr lang="ru-RU" sz="2400" dirty="0"/>
              <a:t>с ребенком с 2-х до </a:t>
            </a:r>
            <a:r>
              <a:rPr lang="ru-RU" sz="2400" dirty="0" smtClean="0"/>
              <a:t>4-х, а также позволило  проводить консультацию или обучающее занятие с родителями и другими членами семьи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9230" y="293818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881" y="1984508"/>
            <a:ext cx="4243184" cy="313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40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739" y="1589"/>
            <a:ext cx="10909899" cy="17088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Futura PT Bold" panose="020B0902020204020203" pitchFamily="34" charset="-52"/>
            </a:endParaRPr>
          </a:p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родителей о ходе занятия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104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Futura PT Bold" panose="020B0902020204020203" pitchFamily="34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5E05F25-4175-4AA0-B949-6ED42AC1450F}"/>
              </a:ext>
            </a:extLst>
          </p:cNvPr>
          <p:cNvSpPr/>
          <p:nvPr/>
        </p:nvSpPr>
        <p:spPr>
          <a:xfrm>
            <a:off x="451492" y="1417500"/>
            <a:ext cx="3689188" cy="5838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utura PT"/>
              </a:rPr>
              <a:t>Было</a:t>
            </a:r>
          </a:p>
          <a:p>
            <a:pPr algn="ctr"/>
            <a:endParaRPr lang="ru-RU" sz="1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Futura P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43DBE48-A421-440B-8CD1-3AF23EF66071}"/>
              </a:ext>
            </a:extLst>
          </p:cNvPr>
          <p:cNvSpPr/>
          <p:nvPr/>
        </p:nvSpPr>
        <p:spPr>
          <a:xfrm>
            <a:off x="4942936" y="5656308"/>
            <a:ext cx="7116791" cy="8405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utura PT"/>
              </a:rPr>
              <a:t>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Futura PT"/>
              </a:rPr>
              <a:t>Разработан комплекс информационных материалов о применяемых методиках для родителей на каждый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Futura PT"/>
              </a:rPr>
              <a:t>цикл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Futura PT"/>
              </a:rPr>
              <a:t>занятий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Futura PT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132" y="2173858"/>
            <a:ext cx="2453635" cy="337292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27" y="2173857"/>
            <a:ext cx="4158148" cy="3645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9070" y="306019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7329" y="2173858"/>
            <a:ext cx="2365132" cy="35326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8453" y="2173857"/>
            <a:ext cx="2441275" cy="348245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0166" y="5706473"/>
            <a:ext cx="40199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Futura PT"/>
              </a:rPr>
              <a:t>Устная консультация родителей о методике проведения занятия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Futura P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15851" y="1159005"/>
            <a:ext cx="9555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utura PT"/>
              </a:rPr>
              <a:t>Стало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0958" y="1817610"/>
            <a:ext cx="1733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буклеты</a:t>
            </a:r>
            <a:endParaRPr lang="ru-RU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8460702" y="1804525"/>
            <a:ext cx="280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Электронный формат</a:t>
            </a:r>
            <a:endParaRPr lang="ru-RU" i="1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rot="10800000" flipV="1">
            <a:off x="6504322" y="1417499"/>
            <a:ext cx="1611530" cy="5253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9071369" y="1417500"/>
            <a:ext cx="943900" cy="341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6200000" flipH="1">
            <a:off x="2063487" y="1964429"/>
            <a:ext cx="427772" cy="172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5657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740" y="1589"/>
            <a:ext cx="10784886" cy="17088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Futura PT Bold" panose="020B0902020204020203" pitchFamily="34" charset="-52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материалы для занятия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104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Futura PT Bold" panose="020B0902020204020203" pitchFamily="34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5E05F25-4175-4AA0-B949-6ED42AC1450F}"/>
              </a:ext>
            </a:extLst>
          </p:cNvPr>
          <p:cNvSpPr/>
          <p:nvPr/>
        </p:nvSpPr>
        <p:spPr>
          <a:xfrm>
            <a:off x="990600" y="1377863"/>
            <a:ext cx="4846320" cy="12089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utura PT"/>
              </a:rPr>
              <a:t>Было</a:t>
            </a:r>
          </a:p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utura PT"/>
              </a:rPr>
              <a:t> </a:t>
            </a:r>
          </a:p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материал для использования на занятиях по различным направлениям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43DBE48-A421-440B-8CD1-3AF23EF66071}"/>
              </a:ext>
            </a:extLst>
          </p:cNvPr>
          <p:cNvSpPr/>
          <p:nvPr/>
        </p:nvSpPr>
        <p:spPr>
          <a:xfrm>
            <a:off x="6519552" y="1294410"/>
            <a:ext cx="4958073" cy="1418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utura PT"/>
              </a:rPr>
              <a:t>Стало </a:t>
            </a:r>
          </a:p>
          <a:p>
            <a:pPr algn="ctr"/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Futura PT"/>
            </a:endParaRPr>
          </a:p>
          <a:p>
            <a:pPr algn="ctr"/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Futura PT"/>
              </a:rPr>
              <a:t>Комплектация </a:t>
            </a: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Futura PT"/>
              </a:rPr>
              <a:t>дидактического, развивающего, сопутствующего материалов в отдельные кейсы с учетом содержания частей планируемого 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Futura PT"/>
              </a:rPr>
              <a:t>занятия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Futura PT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41" y="2878877"/>
            <a:ext cx="5144179" cy="3482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9070" y="306019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9840" y="2878877"/>
            <a:ext cx="5262797" cy="3603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33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8097" y="-31492"/>
            <a:ext cx="10216055" cy="6889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489" y="4495218"/>
            <a:ext cx="955022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normalizeH="0" baseline="0" noProof="0" dirty="0">
                <a:solidFill>
                  <a:schemeClr val="accent1">
                    <a:lumMod val="75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kumimoji="0" lang="ru-RU" sz="4000" b="1" i="0" u="none" strike="noStrike" kern="1200" cap="all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Futura PT Light" panose="020B0402020204020303" pitchFamily="34" charset="0"/>
              </a:rPr>
              <a:t>!</a:t>
            </a:r>
            <a:endParaRPr kumimoji="0" lang="ru-RU" sz="40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Futura PT" charset="0"/>
              <a:ea typeface="Futura PT" charset="0"/>
              <a:cs typeface="Futura PT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2193" y="454409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89" y="304389"/>
            <a:ext cx="1231519" cy="128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БеловоГО-ПП-0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8097" y="299462"/>
            <a:ext cx="928694" cy="1285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593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65849"/>
            <a:ext cx="1058479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49416" y="897680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0414" y="110606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Облоко\Анна Соколова\Бережливое производство\паспор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50624"/>
            <a:ext cx="9753600" cy="583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851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3435" y="179233"/>
            <a:ext cx="8595093" cy="12163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</a:t>
            </a:r>
          </a:p>
          <a:p>
            <a:endParaRPr lang="ru-RU" sz="4104" b="1" cap="all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24172" y="827489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C1D1D30-7EF2-45EF-BDDC-436FE7BC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60583"/>
            <a:ext cx="552706" cy="55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538F6DC-0138-442D-9597-2AC0C997F372}"/>
              </a:ext>
            </a:extLst>
          </p:cNvPr>
          <p:cNvSpPr/>
          <p:nvPr/>
        </p:nvSpPr>
        <p:spPr>
          <a:xfrm>
            <a:off x="3272533" y="1331387"/>
            <a:ext cx="6034305" cy="55270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6350">
                  <a:solidFill>
                    <a:schemeClr val="tx1"/>
                  </a:solidFill>
                </a:ln>
                <a:latin typeface="Futura PT"/>
              </a:rPr>
              <a:t> </a:t>
            </a:r>
            <a:r>
              <a:rPr lang="ru-RU" sz="1600" dirty="0" smtClean="0">
                <a:ln w="6350">
                  <a:solidFill>
                    <a:schemeClr val="tx1"/>
                  </a:solidFill>
                </a:ln>
                <a:latin typeface="Futura PT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Меленко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Георгиевна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МКУ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ЦСПСиД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РУКОВОДИТЕЛЬ ПРОЕКТА  </a:t>
            </a:r>
            <a:endParaRPr lang="ru-RU" sz="1600" dirty="0">
              <a:ln w="635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460DD9B-1A47-4970-8E35-BA03AC0AF984}"/>
              </a:ext>
            </a:extLst>
          </p:cNvPr>
          <p:cNvSpPr/>
          <p:nvPr/>
        </p:nvSpPr>
        <p:spPr>
          <a:xfrm>
            <a:off x="2753434" y="3192539"/>
            <a:ext cx="3067895" cy="615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Ноговицина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О.П.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8C7F769-CDC1-43A8-B80A-AD97645B01E1}"/>
              </a:ext>
            </a:extLst>
          </p:cNvPr>
          <p:cNvSpPr/>
          <p:nvPr/>
        </p:nvSpPr>
        <p:spPr>
          <a:xfrm>
            <a:off x="2616105" y="4679917"/>
            <a:ext cx="3067895" cy="473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Соловьева Е.Г.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отделением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EE77D10-E89D-4304-8E1B-012F09915305}"/>
              </a:ext>
            </a:extLst>
          </p:cNvPr>
          <p:cNvSpPr/>
          <p:nvPr/>
        </p:nvSpPr>
        <p:spPr>
          <a:xfrm>
            <a:off x="7955061" y="3097380"/>
            <a:ext cx="3645074" cy="52818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Тюкина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специалист по социальной работе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8897855-5A0B-4817-AA28-4CBD3D1BF2CF}"/>
              </a:ext>
            </a:extLst>
          </p:cNvPr>
          <p:cNvSpPr/>
          <p:nvPr/>
        </p:nvSpPr>
        <p:spPr>
          <a:xfrm>
            <a:off x="8023177" y="4721961"/>
            <a:ext cx="3782860" cy="43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Сивцова М.Г.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экономист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Меленко фот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582" y="827489"/>
            <a:ext cx="1312949" cy="175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image-225x30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605" y="4536794"/>
            <a:ext cx="1294453" cy="172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Облоко\Бережливое производство\IMG_20201102_0928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3337" y="2762633"/>
            <a:ext cx="1301802" cy="14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Облоко\Бережливое производство\IMG_20201102_0932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4633" y="2640298"/>
            <a:ext cx="1239045" cy="154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ownloads\IMG_20201102_09553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51"/>
          <a:stretch/>
        </p:blipFill>
        <p:spPr bwMode="auto">
          <a:xfrm>
            <a:off x="6588814" y="4536794"/>
            <a:ext cx="1405953" cy="1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4962" y="354818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93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444" y="297880"/>
            <a:ext cx="10791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текущего состояния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(сек.)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Futura PT Bold" panose="020B0902020204020203" pitchFamily="34" charset="-52"/>
            </a:endParaRPr>
          </a:p>
        </p:txBody>
      </p:sp>
      <p:pic>
        <p:nvPicPr>
          <p:cNvPr id="3152" name="Picture 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73" y="774933"/>
            <a:ext cx="11709780" cy="553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31191" y="3692106"/>
            <a:ext cx="40457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Проблемы:</a:t>
            </a:r>
          </a:p>
          <a:p>
            <a:pPr lvl="0"/>
            <a:r>
              <a:rPr lang="ru-RU" sz="1600" dirty="0" smtClean="0"/>
              <a:t>1. Потеря времени при передаче информации</a:t>
            </a:r>
          </a:p>
          <a:p>
            <a:pPr lvl="0"/>
            <a:r>
              <a:rPr lang="ru-RU" sz="1600" dirty="0" smtClean="0"/>
              <a:t>2. Потери времени педагога на подготовку  материалов к занятию</a:t>
            </a:r>
          </a:p>
          <a:p>
            <a:pPr lvl="0"/>
            <a:r>
              <a:rPr lang="ru-RU" sz="1600" dirty="0" smtClean="0"/>
              <a:t>3. Потеря времени  на усаживание ребенка</a:t>
            </a:r>
          </a:p>
          <a:p>
            <a:r>
              <a:rPr lang="ru-RU" sz="1600" dirty="0" smtClean="0"/>
              <a:t>4. Потеря времени на других членов семьи при проведении занятия</a:t>
            </a:r>
          </a:p>
          <a:p>
            <a:r>
              <a:rPr lang="ru-RU" sz="1600" dirty="0" smtClean="0"/>
              <a:t>5. Потеря времени на разъяснения родителям своих действий во время занятий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18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</a:p>
          <a:p>
            <a:pPr algn="ctr"/>
            <a:endParaRPr lang="ru-RU" sz="2400" dirty="0"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78847" y="916283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xmlns="" val="2741685527"/>
              </p:ext>
            </p:extLst>
          </p:nvPr>
        </p:nvGraphicFramePr>
        <p:xfrm>
          <a:off x="596444" y="916283"/>
          <a:ext cx="1093449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0401" y="51096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10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</a:p>
          <a:p>
            <a:pPr algn="ctr"/>
            <a:endParaRPr lang="ru-RU" sz="2400" dirty="0"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0401" y="51096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/>
        </p:nvGraphicFramePr>
        <p:xfrm>
          <a:off x="803602" y="719666"/>
          <a:ext cx="483807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ятно 1 8"/>
          <p:cNvSpPr/>
          <p:nvPr/>
        </p:nvSpPr>
        <p:spPr>
          <a:xfrm>
            <a:off x="1518249" y="4495464"/>
            <a:ext cx="638355" cy="5520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1" name="Пятно 1 10"/>
          <p:cNvSpPr/>
          <p:nvPr/>
        </p:nvSpPr>
        <p:spPr>
          <a:xfrm>
            <a:off x="4103298" y="4364966"/>
            <a:ext cx="638355" cy="5520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2" name="Пятно 1 11"/>
          <p:cNvSpPr/>
          <p:nvPr/>
        </p:nvSpPr>
        <p:spPr>
          <a:xfrm>
            <a:off x="1351471" y="5388635"/>
            <a:ext cx="638355" cy="5520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3" name="Пятно 1 12"/>
          <p:cNvSpPr/>
          <p:nvPr/>
        </p:nvSpPr>
        <p:spPr>
          <a:xfrm>
            <a:off x="2932981" y="5586243"/>
            <a:ext cx="638355" cy="5520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4" name="Пятно 1 13"/>
          <p:cNvSpPr/>
          <p:nvPr/>
        </p:nvSpPr>
        <p:spPr>
          <a:xfrm>
            <a:off x="4422475" y="5388635"/>
            <a:ext cx="638355" cy="55209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495691" y="1910141"/>
            <a:ext cx="54087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 smtClean="0"/>
              <a:t>Проблемы уровня организации:</a:t>
            </a:r>
          </a:p>
          <a:p>
            <a:pPr algn="ctr"/>
            <a:endParaRPr lang="ru-RU" sz="2000" dirty="0" smtClean="0"/>
          </a:p>
          <a:p>
            <a:pPr lvl="0"/>
            <a:r>
              <a:rPr lang="ru-RU" sz="2000" dirty="0" smtClean="0"/>
              <a:t>1.  Потеря времени при передаче информации</a:t>
            </a:r>
          </a:p>
          <a:p>
            <a:pPr lvl="0"/>
            <a:r>
              <a:rPr lang="ru-RU" sz="2000" dirty="0" smtClean="0"/>
              <a:t>2.  Потери времени педагога на подготовку  материалов к занятию</a:t>
            </a:r>
          </a:p>
          <a:p>
            <a:pPr lvl="0"/>
            <a:r>
              <a:rPr lang="ru-RU" sz="2000" dirty="0" smtClean="0"/>
              <a:t>3.  Потеря времени  на усаживание ребенка</a:t>
            </a:r>
          </a:p>
          <a:p>
            <a:r>
              <a:rPr lang="ru-RU" sz="2000" dirty="0" smtClean="0"/>
              <a:t>4.  Потеря времени на других членов семьи при проведении занятия</a:t>
            </a:r>
          </a:p>
          <a:p>
            <a:r>
              <a:rPr lang="ru-RU" sz="2000" dirty="0" smtClean="0"/>
              <a:t>5.  Потеря времени на разъяснения родителям своих действий во время занятий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610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целевого состояния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(сек.)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Futura PT Bold" panose="020B0902020204020203" pitchFamily="34" charset="-52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7859" y="342339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89" y="774933"/>
            <a:ext cx="12000614" cy="577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26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по устранению проблем</a:t>
            </a:r>
          </a:p>
          <a:p>
            <a:pPr algn="ctr"/>
            <a:endParaRPr lang="ru-RU" sz="2400" b="1" cap="all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4051251"/>
              </p:ext>
            </p:extLst>
          </p:nvPr>
        </p:nvGraphicFramePr>
        <p:xfrm>
          <a:off x="596444" y="879893"/>
          <a:ext cx="10791955" cy="5241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83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83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36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0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81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0736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Проблема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Причина проблемы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Мероприятие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Ответственный исполнитель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Срок реализации мероприятия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36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</a:rPr>
                        <a:t>1. Потеря времени при передаче информации о состоянии</a:t>
                      </a:r>
                      <a:r>
                        <a:rPr lang="ru-RU" sz="1200" baseline="0" dirty="0" smtClean="0">
                          <a:latin typeface="+mn-lt"/>
                        </a:rPr>
                        <a:t> ребенка</a:t>
                      </a:r>
                      <a:endParaRPr lang="ru-RU" sz="1200" dirty="0" smtClean="0">
                        <a:latin typeface="+mn-lt"/>
                      </a:endParaRP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</a:rPr>
                        <a:t>Заранее не известно</a:t>
                      </a:r>
                      <a:r>
                        <a:rPr lang="ru-RU" sz="1200" baseline="0" dirty="0" smtClean="0">
                          <a:latin typeface="+mn-lt"/>
                        </a:rPr>
                        <a:t> о настрое ребенка к занятию</a:t>
                      </a:r>
                      <a:r>
                        <a:rPr lang="ru-RU" sz="1200" dirty="0" smtClean="0">
                          <a:latin typeface="+mn-lt"/>
                        </a:rPr>
                        <a:t>                                            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Внедрение электронного обмена информацией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Специалист</a:t>
                      </a:r>
                      <a:r>
                        <a:rPr lang="ru-RU" sz="1200" baseline="0" dirty="0" smtClean="0">
                          <a:latin typeface="+mn-lt"/>
                        </a:rPr>
                        <a:t> по социальной работе</a:t>
                      </a:r>
                    </a:p>
                    <a:p>
                      <a:pPr algn="ctr"/>
                      <a:r>
                        <a:rPr lang="ru-RU" sz="1200" baseline="0" dirty="0" err="1" smtClean="0">
                          <a:latin typeface="+mn-lt"/>
                        </a:rPr>
                        <a:t>Тюкина</a:t>
                      </a:r>
                      <a:r>
                        <a:rPr lang="ru-RU" sz="1200" baseline="0" dirty="0" smtClean="0">
                          <a:latin typeface="+mn-lt"/>
                        </a:rPr>
                        <a:t> О.А.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20.09.2020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64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</a:rPr>
                        <a:t>2. Лишние движения педагога при подготовке  материалов к занятию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</a:rPr>
                        <a:t>Дидактический материал не рассортирован по направлениям занятия. 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Комплектация дидактического материала в кейсы</a:t>
                      </a:r>
                      <a:endParaRPr lang="ru-RU" sz="1200" dirty="0" smtClean="0">
                        <a:latin typeface="+mn-lt"/>
                      </a:endParaRP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Заведующий отделением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 Соловьева Е.Г.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30.09.2020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919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3. Потеря времени на усаживание ребенка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Ребенок</a:t>
                      </a:r>
                      <a:r>
                        <a:rPr lang="ru-RU" sz="1200" baseline="0" dirty="0" smtClean="0">
                          <a:latin typeface="+mn-lt"/>
                        </a:rPr>
                        <a:t> не хочет сидеть на месте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+mn-lt"/>
                          <a:cs typeface="Times New Roman" panose="02020603050405020304" pitchFamily="18" charset="0"/>
                        </a:rPr>
                        <a:t>Информирование родителей о времени прибытия педагога заранее, чтобы к этому времени</a:t>
                      </a:r>
                      <a:r>
                        <a:rPr lang="ru-RU" sz="1200" b="0" baseline="0" dirty="0" smtClean="0">
                          <a:latin typeface="+mn-lt"/>
                          <a:cs typeface="Times New Roman" panose="02020603050405020304" pitchFamily="18" charset="0"/>
                        </a:rPr>
                        <a:t> ребенок был подготовлен к занятию</a:t>
                      </a:r>
                      <a:endParaRPr lang="ru-RU" sz="1200" dirty="0" smtClean="0">
                        <a:latin typeface="+mn-lt"/>
                      </a:endParaRP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Специалист</a:t>
                      </a:r>
                      <a:r>
                        <a:rPr lang="ru-RU" sz="1200" baseline="0" dirty="0" smtClean="0">
                          <a:latin typeface="+mn-lt"/>
                        </a:rPr>
                        <a:t> по социальной работе</a:t>
                      </a:r>
                    </a:p>
                    <a:p>
                      <a:pPr algn="ctr"/>
                      <a:r>
                        <a:rPr lang="ru-RU" sz="1200" baseline="0" dirty="0" err="1" smtClean="0">
                          <a:latin typeface="+mn-lt"/>
                        </a:rPr>
                        <a:t>Тюкина</a:t>
                      </a:r>
                      <a:r>
                        <a:rPr lang="ru-RU" sz="1200" baseline="0" dirty="0" smtClean="0">
                          <a:latin typeface="+mn-lt"/>
                        </a:rPr>
                        <a:t> О.А.</a:t>
                      </a:r>
                      <a:endParaRPr lang="ru-RU" sz="1200" dirty="0" smtClean="0">
                        <a:latin typeface="+mn-lt"/>
                      </a:endParaRP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20.09.2020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51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4. Потеря времени при проведении занятия (отвлечение на сестер и братьев)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Другие члены семьи тоже хотят участвовать в процессе обучения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Предусмотреть дополнительный кейс с материалом для других детей</a:t>
                      </a:r>
                      <a:endParaRPr lang="ru-RU" sz="1200" dirty="0" smtClean="0"/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Заведующий отделением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 Соловьева Е.Г.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30.09.2020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514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5. Потеря времени на разъяснения родителям своих действий во время занятий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Родителям непонятна применяемая методика обучения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 предоставление информационного материала  о занятии для родителей до его начала</a:t>
                      </a:r>
                      <a:endParaRPr lang="ru-RU" sz="1200" dirty="0" smtClean="0"/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Заведующий отделением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 Соловьева Е.Г.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25.09.2020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21671" y="51095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114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3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устранению проблем</a:t>
            </a:r>
          </a:p>
          <a:p>
            <a:pPr algn="ctr"/>
            <a:endParaRPr lang="ru-RU" sz="2400" b="1" cap="all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744906797"/>
              </p:ext>
            </p:extLst>
          </p:nvPr>
        </p:nvGraphicFramePr>
        <p:xfrm>
          <a:off x="171450" y="916282"/>
          <a:ext cx="11006449" cy="5689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9693" y="483689"/>
            <a:ext cx="98107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33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877</Words>
  <Application>Microsoft Office PowerPoint</Application>
  <PresentationFormat>Произвольный</PresentationFormat>
  <Paragraphs>131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ue66-1</cp:lastModifiedBy>
  <cp:revision>133</cp:revision>
  <cp:lastPrinted>2020-11-02T09:45:41Z</cp:lastPrinted>
  <dcterms:created xsi:type="dcterms:W3CDTF">2019-04-02T07:58:05Z</dcterms:created>
  <dcterms:modified xsi:type="dcterms:W3CDTF">2021-06-02T08:20:07Z</dcterms:modified>
</cp:coreProperties>
</file>